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86"/>
  </p:normalViewPr>
  <p:slideViewPr>
    <p:cSldViewPr snapToGrid="0" snapToObjects="1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9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4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3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2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2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1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AA37-923B-C547-84B3-BA05E28A316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2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jpg"/><Relationship Id="rId18" Type="http://schemas.openxmlformats.org/officeDocument/2006/relationships/hyperlink" Target="https://www.youtube.com/watch?v=9SDWArXm4mA" TargetMode="External"/><Relationship Id="rId26" Type="http://schemas.openxmlformats.org/officeDocument/2006/relationships/hyperlink" Target="https://www.youtube.com/watch?v=tbCjkPlsaes" TargetMode="External"/><Relationship Id="rId39" Type="http://schemas.microsoft.com/office/2007/relationships/hdphoto" Target="../media/hdphoto1.wdp"/><Relationship Id="rId21" Type="http://schemas.openxmlformats.org/officeDocument/2006/relationships/image" Target="../media/image11.png"/><Relationship Id="rId34" Type="http://schemas.openxmlformats.org/officeDocument/2006/relationships/image" Target="../media/image19.jpeg"/><Relationship Id="rId7" Type="http://schemas.openxmlformats.org/officeDocument/2006/relationships/image" Target="../media/image4.png"/><Relationship Id="rId12" Type="http://schemas.openxmlformats.org/officeDocument/2006/relationships/hyperlink" Target="https://www.youtube.com/watch?v=QGYXh_G8X6A&amp;list=PLyCLoPd4VxBsXs1WmPcektsQyFbXTf9FO&amp;index=22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8.jpeg"/><Relationship Id="rId38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hyperlink" Target="https://www.youtube.com/watch?v=YC_V8hnU2PY" TargetMode="External"/><Relationship Id="rId20" Type="http://schemas.openxmlformats.org/officeDocument/2006/relationships/hyperlink" Target="https://www.youtube.com/watch?v=Zm9qhyh4TJk" TargetMode="Externa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HCtg5QDD_r0&amp;list=PLyCLoPd4VxBtWi7RnRLz6qHgOqWiB_LrH" TargetMode="External"/><Relationship Id="rId11" Type="http://schemas.openxmlformats.org/officeDocument/2006/relationships/image" Target="../media/image6.png"/><Relationship Id="rId24" Type="http://schemas.openxmlformats.org/officeDocument/2006/relationships/hyperlink" Target="https://www.youtube.com/watch?v=5y3gCrL_XIM" TargetMode="External"/><Relationship Id="rId32" Type="http://schemas.openxmlformats.org/officeDocument/2006/relationships/image" Target="../media/image17.jpeg"/><Relationship Id="rId37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hyperlink" Target="https://www.youtube.com/watch?v=xlg052EKMtk" TargetMode="External"/><Relationship Id="rId36" Type="http://schemas.openxmlformats.org/officeDocument/2006/relationships/hyperlink" Target="https://www.youtube.com/watch?v=8dLNbAcMqzc" TargetMode="External"/><Relationship Id="rId10" Type="http://schemas.openxmlformats.org/officeDocument/2006/relationships/hyperlink" Target="https://www.youtube.com/watch?v=Rz0go1pTda8&amp;list=PLyCLoPd4VxBvQafyve889qVcPxYEjdSTl" TargetMode="Externa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hyperlink" Target="https://www.youtube.com/watch?v=sX05HHni9Wk&amp;list=PLyCLoPd4VxBvD7ogmmPLJXYA1q0gFF3pe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s://www.youtube.com/watch?v=jyWyBern6q4" TargetMode="External"/><Relationship Id="rId22" Type="http://schemas.openxmlformats.org/officeDocument/2006/relationships/hyperlink" Target="https://www.youtube.com/watch?v=02E1468SdHg" TargetMode="External"/><Relationship Id="rId27" Type="http://schemas.openxmlformats.org/officeDocument/2006/relationships/image" Target="../media/image14.png"/><Relationship Id="rId30" Type="http://schemas.openxmlformats.org/officeDocument/2006/relationships/hyperlink" Target="https://www.youtube.com/watch?v=wVhHPtrrSGE" TargetMode="External"/><Relationship Id="rId35" Type="http://schemas.openxmlformats.org/officeDocument/2006/relationships/image" Target="../media/image20.jpeg"/><Relationship Id="rId8" Type="http://schemas.openxmlformats.org/officeDocument/2006/relationships/hyperlink" Target="https://www.youtube.com/watch?v=QPXQcCyRFt0&amp;list=PLyCLoPd4VxBsjmT2uzj4ojk-EQaJ9oi8R" TargetMode="Externa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hyperlink" Target="https://www.youtube.com/watch?v=jAuhWjMRCpg" TargetMode="External"/><Relationship Id="rId26" Type="http://schemas.openxmlformats.org/officeDocument/2006/relationships/hyperlink" Target="https://www.youtube.com/watch?v=zy2i1hqwQD0&amp;t=4s" TargetMode="External"/><Relationship Id="rId39" Type="http://schemas.microsoft.com/office/2007/relationships/hdphoto" Target="../media/hdphoto2.wdp"/><Relationship Id="rId21" Type="http://schemas.openxmlformats.org/officeDocument/2006/relationships/image" Target="../media/image32.png"/><Relationship Id="rId34" Type="http://schemas.openxmlformats.org/officeDocument/2006/relationships/image" Target="../media/image17.jpeg"/><Relationship Id="rId7" Type="http://schemas.openxmlformats.org/officeDocument/2006/relationships/image" Target="../media/image25.png"/><Relationship Id="rId12" Type="http://schemas.openxmlformats.org/officeDocument/2006/relationships/hyperlink" Target="https://www.youtube.com/watch?v=hm74B5VW-cs&amp;t=39s" TargetMode="Externa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2.jpeg"/><Relationship Id="rId38" Type="http://schemas.openxmlformats.org/officeDocument/2006/relationships/image" Target="../media/image22.png"/><Relationship Id="rId2" Type="http://schemas.openxmlformats.org/officeDocument/2006/relationships/hyperlink" Target="https://www.youtube.com/watch?v=dx6wHN0VsJo" TargetMode="External"/><Relationship Id="rId16" Type="http://schemas.openxmlformats.org/officeDocument/2006/relationships/hyperlink" Target="https://www.youtube.com/watch?v=bYpSP0tP5ig" TargetMode="External"/><Relationship Id="rId20" Type="http://schemas.openxmlformats.org/officeDocument/2006/relationships/hyperlink" Target="https://www.youtube.com/watch?v=9f_dt2XGrWk&amp;t=58s" TargetMode="External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feiJD6_JZw" TargetMode="External"/><Relationship Id="rId11" Type="http://schemas.openxmlformats.org/officeDocument/2006/relationships/image" Target="../media/image27.png"/><Relationship Id="rId24" Type="http://schemas.openxmlformats.org/officeDocument/2006/relationships/hyperlink" Target="https://www.youtube.com/watch?v=AZd8oJv6LlM" TargetMode="External"/><Relationship Id="rId32" Type="http://schemas.openxmlformats.org/officeDocument/2006/relationships/image" Target="../media/image1.jpeg"/><Relationship Id="rId37" Type="http://schemas.openxmlformats.org/officeDocument/2006/relationships/image" Target="../media/image20.jpe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hyperlink" Target="https://www.youtube.com/watch?v=TOdkm4lCRJU" TargetMode="External"/><Relationship Id="rId36" Type="http://schemas.openxmlformats.org/officeDocument/2006/relationships/image" Target="../media/image19.jpeg"/><Relationship Id="rId10" Type="http://schemas.openxmlformats.org/officeDocument/2006/relationships/hyperlink" Target="https://www.youtube.com/watch?v=J2BrcQdawBM" TargetMode="External"/><Relationship Id="rId19" Type="http://schemas.openxmlformats.org/officeDocument/2006/relationships/image" Target="../media/image31.png"/><Relationship Id="rId31" Type="http://schemas.openxmlformats.org/officeDocument/2006/relationships/image" Target="../media/image37.png"/><Relationship Id="rId4" Type="http://schemas.openxmlformats.org/officeDocument/2006/relationships/hyperlink" Target="https://www.youtube.com/watch?v=RYgIVc5Jvjg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s://www.youtube.com/watch?v=hsfheb5UwdE" TargetMode="External"/><Relationship Id="rId22" Type="http://schemas.openxmlformats.org/officeDocument/2006/relationships/hyperlink" Target="https://www.youtube.com/watch?v=AjGi70a526A&amp;t=39s" TargetMode="External"/><Relationship Id="rId27" Type="http://schemas.openxmlformats.org/officeDocument/2006/relationships/image" Target="../media/image35.png"/><Relationship Id="rId30" Type="http://schemas.openxmlformats.org/officeDocument/2006/relationships/hyperlink" Target="https://www.youtube.com/watch?v=2KETPR_XLv8" TargetMode="External"/><Relationship Id="rId35" Type="http://schemas.openxmlformats.org/officeDocument/2006/relationships/image" Target="../media/image18.jpeg"/><Relationship Id="rId8" Type="http://schemas.openxmlformats.org/officeDocument/2006/relationships/hyperlink" Target="https://www.youtube.com/watch?v=gCzgc_RelBA" TargetMode="Externa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hyperlink" Target="https://www.youtube.com/watch?v=ry_3hK0PVUM&amp;list=PLLXLjfvoEeuSmDy_0e4v2o1T3EbIWsGDV" TargetMode="External"/><Relationship Id="rId26" Type="http://schemas.openxmlformats.org/officeDocument/2006/relationships/hyperlink" Target="https://www.youtube.com/watch?v=3PA_t0pSYJc&amp;t=24s" TargetMode="External"/><Relationship Id="rId39" Type="http://schemas.microsoft.com/office/2007/relationships/hdphoto" Target="../media/hdphoto3.wdp"/><Relationship Id="rId21" Type="http://schemas.openxmlformats.org/officeDocument/2006/relationships/image" Target="../media/image44.png"/><Relationship Id="rId34" Type="http://schemas.openxmlformats.org/officeDocument/2006/relationships/hyperlink" Target="https://www.youtube.com/watch?v=7Li2qwdUsxU&amp;t=38s" TargetMode="External"/><Relationship Id="rId7" Type="http://schemas.openxmlformats.org/officeDocument/2006/relationships/image" Target="../media/image20.jpeg"/><Relationship Id="rId12" Type="http://schemas.openxmlformats.org/officeDocument/2006/relationships/hyperlink" Target="https://www.youtube.com/watch?v=TBGOZlZ2-DY&amp;t=58s" TargetMode="External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openxmlformats.org/officeDocument/2006/relationships/image" Target="../media/image50.png"/><Relationship Id="rId38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hyperlink" Target="https://www.youtube.com/watch?v=2Ofwpt59eQU" TargetMode="External"/><Relationship Id="rId20" Type="http://schemas.openxmlformats.org/officeDocument/2006/relationships/hyperlink" Target="https://www.youtube.com/watch?v=kiRpnDeAOlI" TargetMode="External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39.png"/><Relationship Id="rId24" Type="http://schemas.openxmlformats.org/officeDocument/2006/relationships/hyperlink" Target="https://www.youtube.com/watch?v=Avf5QyUY1Bo&amp;t=8s" TargetMode="External"/><Relationship Id="rId32" Type="http://schemas.openxmlformats.org/officeDocument/2006/relationships/hyperlink" Target="https://www.youtube.com/watch?v=3WnI4UNgSaY&amp;t=4s" TargetMode="External"/><Relationship Id="rId37" Type="http://schemas.openxmlformats.org/officeDocument/2006/relationships/image" Target="../media/image52.png"/><Relationship Id="rId5" Type="http://schemas.openxmlformats.org/officeDocument/2006/relationships/image" Target="../media/image18.jpe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openxmlformats.org/officeDocument/2006/relationships/hyperlink" Target="https://www.youtube.com/watch?v=IVZuyjS7Iv4&amp;list=PLAwOTEJXH-cNd8-2wsz2Y6YcjV5CJVWy5" TargetMode="External"/><Relationship Id="rId36" Type="http://schemas.openxmlformats.org/officeDocument/2006/relationships/hyperlink" Target="https://www.youtube.com/watch?v=fTzXFPh6CPI&amp;t=72s" TargetMode="External"/><Relationship Id="rId10" Type="http://schemas.openxmlformats.org/officeDocument/2006/relationships/hyperlink" Target="https://www.youtube.com/watch?v=fu-ZCwMrvKc" TargetMode="External"/><Relationship Id="rId19" Type="http://schemas.openxmlformats.org/officeDocument/2006/relationships/image" Target="../media/image43.png"/><Relationship Id="rId31" Type="http://schemas.openxmlformats.org/officeDocument/2006/relationships/image" Target="../media/image49.png"/><Relationship Id="rId4" Type="http://schemas.openxmlformats.org/officeDocument/2006/relationships/image" Target="../media/image17.jpeg"/><Relationship Id="rId9" Type="http://schemas.openxmlformats.org/officeDocument/2006/relationships/image" Target="../media/image38.png"/><Relationship Id="rId14" Type="http://schemas.openxmlformats.org/officeDocument/2006/relationships/hyperlink" Target="https://www.youtube.com/watch?v=OHOTNEtC3Rc" TargetMode="External"/><Relationship Id="rId22" Type="http://schemas.openxmlformats.org/officeDocument/2006/relationships/hyperlink" Target="https://www.youtube.com/watch?v=MnpxQr3KXNw&amp;t=132s" TargetMode="External"/><Relationship Id="rId27" Type="http://schemas.openxmlformats.org/officeDocument/2006/relationships/image" Target="../media/image47.png"/><Relationship Id="rId30" Type="http://schemas.openxmlformats.org/officeDocument/2006/relationships/hyperlink" Target="https://www.youtube.com/watch?v=KhfkYzUwYFk" TargetMode="External"/><Relationship Id="rId35" Type="http://schemas.openxmlformats.org/officeDocument/2006/relationships/image" Target="../media/image51.png"/><Relationship Id="rId8" Type="http://schemas.openxmlformats.org/officeDocument/2006/relationships/hyperlink" Target="https://www.youtube.com/watch?v=Q9pB8I_vqCw" TargetMode="Externa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hyperlink" Target="https://www.youtube.com/watch?v=WwapH400lrE" TargetMode="External"/><Relationship Id="rId26" Type="http://schemas.openxmlformats.org/officeDocument/2006/relationships/hyperlink" Target="https://www.youtube.com/watch?v=TM7IEtENjZY" TargetMode="External"/><Relationship Id="rId39" Type="http://schemas.openxmlformats.org/officeDocument/2006/relationships/image" Target="../media/image67.png"/><Relationship Id="rId21" Type="http://schemas.openxmlformats.org/officeDocument/2006/relationships/image" Target="../media/image59.png"/><Relationship Id="rId34" Type="http://schemas.openxmlformats.org/officeDocument/2006/relationships/hyperlink" Target="https://www.youtube.com/watch?v=L9ymkJK2QCU" TargetMode="External"/><Relationship Id="rId7" Type="http://schemas.openxmlformats.org/officeDocument/2006/relationships/image" Target="../media/image20.jpeg"/><Relationship Id="rId12" Type="http://schemas.openxmlformats.org/officeDocument/2006/relationships/hyperlink" Target="https://www.youtube.com/watch?v=8azbDwKekaE" TargetMode="External"/><Relationship Id="rId17" Type="http://schemas.openxmlformats.org/officeDocument/2006/relationships/image" Target="../media/image57.png"/><Relationship Id="rId25" Type="http://schemas.openxmlformats.org/officeDocument/2006/relationships/image" Target="../media/image61.png"/><Relationship Id="rId33" Type="http://schemas.openxmlformats.org/officeDocument/2006/relationships/image" Target="../media/image64.png"/><Relationship Id="rId38" Type="http://schemas.openxmlformats.org/officeDocument/2006/relationships/hyperlink" Target="https://www.youtube.com/watch?v=7O25tfzZVL0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youtube.com/watch?v=Vnj9Ay6xmOk" TargetMode="External"/><Relationship Id="rId20" Type="http://schemas.openxmlformats.org/officeDocument/2006/relationships/hyperlink" Target="https://www.youtube.com/watch?v=OMRX_G-rNaY&amp;t=144s" TargetMode="External"/><Relationship Id="rId2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54.png"/><Relationship Id="rId24" Type="http://schemas.openxmlformats.org/officeDocument/2006/relationships/hyperlink" Target="https://www.youtube.com/watch?v=vRuh9aBwUdM" TargetMode="External"/><Relationship Id="rId32" Type="http://schemas.openxmlformats.org/officeDocument/2006/relationships/hyperlink" Target="https://www.youtube.com/watch?v=mMHVEFWNLMc" TargetMode="External"/><Relationship Id="rId37" Type="http://schemas.openxmlformats.org/officeDocument/2006/relationships/image" Target="../media/image66.png"/><Relationship Id="rId5" Type="http://schemas.openxmlformats.org/officeDocument/2006/relationships/image" Target="../media/image18.jpeg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28" Type="http://schemas.openxmlformats.org/officeDocument/2006/relationships/image" Target="../media/image22.png"/><Relationship Id="rId36" Type="http://schemas.openxmlformats.org/officeDocument/2006/relationships/hyperlink" Target="https://www.youtube.com/watch?v=2w4Ssp_oyRA" TargetMode="External"/><Relationship Id="rId10" Type="http://schemas.openxmlformats.org/officeDocument/2006/relationships/hyperlink" Target="https://www.youtube.com/watch?v=31F0laJjyy8&amp;t=85s" TargetMode="External"/><Relationship Id="rId19" Type="http://schemas.openxmlformats.org/officeDocument/2006/relationships/image" Target="../media/image58.png"/><Relationship Id="rId31" Type="http://schemas.openxmlformats.org/officeDocument/2006/relationships/image" Target="../media/image63.png"/><Relationship Id="rId4" Type="http://schemas.openxmlformats.org/officeDocument/2006/relationships/image" Target="../media/image17.jpeg"/><Relationship Id="rId9" Type="http://schemas.openxmlformats.org/officeDocument/2006/relationships/image" Target="../media/image53.png"/><Relationship Id="rId14" Type="http://schemas.openxmlformats.org/officeDocument/2006/relationships/hyperlink" Target="https://www.youtube.com/watch?v=tg_ObDJEaGo" TargetMode="External"/><Relationship Id="rId22" Type="http://schemas.openxmlformats.org/officeDocument/2006/relationships/hyperlink" Target="https://www.youtube.com/watch?v=tF9-jLZNM10" TargetMode="External"/><Relationship Id="rId27" Type="http://schemas.openxmlformats.org/officeDocument/2006/relationships/image" Target="../media/image62.png"/><Relationship Id="rId30" Type="http://schemas.openxmlformats.org/officeDocument/2006/relationships/hyperlink" Target="https://www.youtube.com/watch?v=0KbA8pFW3tg" TargetMode="External"/><Relationship Id="rId35" Type="http://schemas.openxmlformats.org/officeDocument/2006/relationships/image" Target="../media/image65.png"/><Relationship Id="rId8" Type="http://schemas.openxmlformats.org/officeDocument/2006/relationships/hyperlink" Target="https://www.youtube.com/watch?v=6HygVJA6AgQ&amp;t=121s" TargetMode="Externa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CF86FE-1B89-3940-B22D-F36F2841B60B}"/>
              </a:ext>
            </a:extLst>
          </p:cNvPr>
          <p:cNvSpPr/>
          <p:nvPr/>
        </p:nvSpPr>
        <p:spPr>
          <a:xfrm>
            <a:off x="334323" y="233334"/>
            <a:ext cx="2924198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ACTIVE @HSA</a:t>
            </a:r>
          </a:p>
        </p:txBody>
      </p:sp>
      <p:pic>
        <p:nvPicPr>
          <p:cNvPr id="16" name="Picture 15" descr="A picture containing man, air, light&#10;&#10;Description automatically generated">
            <a:extLst>
              <a:ext uri="{FF2B5EF4-FFF2-40B4-BE49-F238E27FC236}">
                <a16:creationId xmlns:a16="http://schemas.microsoft.com/office/drawing/2014/main" id="{7FE38756-F950-5F4B-93A3-0DFD43553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039" t="34166" r="21895" b="27917"/>
          <a:stretch/>
        </p:blipFill>
        <p:spPr>
          <a:xfrm>
            <a:off x="5579987" y="608800"/>
            <a:ext cx="780227" cy="1083979"/>
          </a:xfrm>
          <a:prstGeom prst="rect">
            <a:avLst/>
          </a:prstGeom>
        </p:spPr>
      </p:pic>
      <p:pic>
        <p:nvPicPr>
          <p:cNvPr id="18" name="Picture 17" descr="A person jumping up in the dark&#10;&#10;Description automatically generated">
            <a:extLst>
              <a:ext uri="{FF2B5EF4-FFF2-40B4-BE49-F238E27FC236}">
                <a16:creationId xmlns:a16="http://schemas.microsoft.com/office/drawing/2014/main" id="{83CDD21B-E62E-B94C-8393-1DAF804377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552" t="38156" r="12324" b="27083"/>
          <a:stretch/>
        </p:blipFill>
        <p:spPr>
          <a:xfrm>
            <a:off x="4533859" y="681232"/>
            <a:ext cx="904245" cy="1077666"/>
          </a:xfrm>
          <a:prstGeom prst="rect">
            <a:avLst/>
          </a:prstGeom>
        </p:spPr>
      </p:pic>
      <p:pic>
        <p:nvPicPr>
          <p:cNvPr id="28" name="Picture 27" descr="A person standing in a room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95D09DAF-EE41-4643-9545-A7114E10C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656" y="1696986"/>
            <a:ext cx="2118838" cy="1183431"/>
          </a:xfrm>
          <a:prstGeom prst="rect">
            <a:avLst/>
          </a:prstGeom>
        </p:spPr>
      </p:pic>
      <p:pic>
        <p:nvPicPr>
          <p:cNvPr id="32" name="Picture 31" descr="A picture containing indoor, man, woman, sitting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022ACCDE-9EE5-964E-84DB-EB6E9CEB1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934" y="1696303"/>
            <a:ext cx="2058010" cy="11800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769EC58-6AC4-8744-9799-45633F71F208}"/>
              </a:ext>
            </a:extLst>
          </p:cNvPr>
          <p:cNvSpPr txBox="1"/>
          <p:nvPr/>
        </p:nvSpPr>
        <p:spPr>
          <a:xfrm>
            <a:off x="350046" y="2894429"/>
            <a:ext cx="218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P.E. with Joe | Week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8B3EA8-0620-7F42-945B-E8AE9B55A2DC}"/>
              </a:ext>
            </a:extLst>
          </p:cNvPr>
          <p:cNvSpPr txBox="1"/>
          <p:nvPr/>
        </p:nvSpPr>
        <p:spPr>
          <a:xfrm>
            <a:off x="2703342" y="2884626"/>
            <a:ext cx="218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P.E. with Joe | Week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D83C44-A7A4-6441-B151-64B9EA1549FF}"/>
              </a:ext>
            </a:extLst>
          </p:cNvPr>
          <p:cNvSpPr txBox="1"/>
          <p:nvPr/>
        </p:nvSpPr>
        <p:spPr>
          <a:xfrm>
            <a:off x="5056638" y="2878514"/>
            <a:ext cx="218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P.E. with Joe | Week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786404-BEA6-0F42-B93B-EA0A602CFB5C}"/>
              </a:ext>
            </a:extLst>
          </p:cNvPr>
          <p:cNvSpPr txBox="1"/>
          <p:nvPr/>
        </p:nvSpPr>
        <p:spPr>
          <a:xfrm>
            <a:off x="7375644" y="2885150"/>
            <a:ext cx="218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P.E. with Joe | Week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BEA7DA-D89F-4C44-B021-B9D4FA958DA4}"/>
              </a:ext>
            </a:extLst>
          </p:cNvPr>
          <p:cNvSpPr txBox="1"/>
          <p:nvPr/>
        </p:nvSpPr>
        <p:spPr>
          <a:xfrm>
            <a:off x="9706080" y="2894429"/>
            <a:ext cx="218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P.E. with Joe | Week 5</a:t>
            </a:r>
          </a:p>
        </p:txBody>
      </p:sp>
      <p:pic>
        <p:nvPicPr>
          <p:cNvPr id="41" name="Picture 40" descr="A picture containing person, indoor, holding, young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FBE132CC-B241-3A4F-9C73-BAF490F302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1704" y="1692779"/>
            <a:ext cx="2118839" cy="1191847"/>
          </a:xfrm>
          <a:prstGeom prst="rect">
            <a:avLst/>
          </a:prstGeom>
        </p:spPr>
      </p:pic>
      <p:pic>
        <p:nvPicPr>
          <p:cNvPr id="43" name="Picture 42" descr="A picture containing person, man, standing, front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C0C05C3B-7871-F64B-A286-D3252CFE3A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652" y="1696303"/>
            <a:ext cx="2133928" cy="1180019"/>
          </a:xfrm>
          <a:prstGeom prst="rect">
            <a:avLst/>
          </a:prstGeom>
        </p:spPr>
      </p:pic>
      <p:pic>
        <p:nvPicPr>
          <p:cNvPr id="45" name="Picture 44" descr="A person standing in front of a blue wall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DFC6CD24-B923-0B45-B698-6B1E5D3AC6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7335" y="1692779"/>
            <a:ext cx="2118840" cy="119184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89335C2-019A-4540-BC5E-6D5D2EDE7988}"/>
              </a:ext>
            </a:extLst>
          </p:cNvPr>
          <p:cNvSpPr/>
          <p:nvPr/>
        </p:nvSpPr>
        <p:spPr>
          <a:xfrm>
            <a:off x="287726" y="1308378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P.E. with Joe </a:t>
            </a:r>
            <a:endParaRPr lang="en-US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888BF9-7F80-E144-9AF0-9A4A724AF960}"/>
              </a:ext>
            </a:extLst>
          </p:cNvPr>
          <p:cNvSpPr/>
          <p:nvPr/>
        </p:nvSpPr>
        <p:spPr>
          <a:xfrm>
            <a:off x="287726" y="3267599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Superhero workout</a:t>
            </a:r>
            <a:endParaRPr lang="en-US" b="1" dirty="0"/>
          </a:p>
        </p:txBody>
      </p:sp>
      <p:pic>
        <p:nvPicPr>
          <p:cNvPr id="51" name="Picture 50" descr="A close up of a sign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83EB91E9-439E-EE4A-A931-745B31A165B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1279"/>
          <a:stretch/>
        </p:blipFill>
        <p:spPr>
          <a:xfrm>
            <a:off x="2745355" y="3646163"/>
            <a:ext cx="1972495" cy="1099524"/>
          </a:xfrm>
          <a:prstGeom prst="rect">
            <a:avLst/>
          </a:prstGeom>
        </p:spPr>
      </p:pic>
      <p:pic>
        <p:nvPicPr>
          <p:cNvPr id="53" name="Picture 52" descr="A picture containing queen, holding, man, colorful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3FDE2F5D-B27D-F44B-8904-2F9540DAFF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81625" y="3646163"/>
            <a:ext cx="2136576" cy="1099524"/>
          </a:xfrm>
          <a:prstGeom prst="rect">
            <a:avLst/>
          </a:prstGeom>
        </p:spPr>
      </p:pic>
      <p:pic>
        <p:nvPicPr>
          <p:cNvPr id="55" name="Picture 54">
            <a:hlinkClick r:id="rId18"/>
            <a:extLst>
              <a:ext uri="{FF2B5EF4-FFF2-40B4-BE49-F238E27FC236}">
                <a16:creationId xmlns:a16="http://schemas.microsoft.com/office/drawing/2014/main" id="{084D6467-A977-0A41-95A2-972C6A1481E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3705"/>
          <a:stretch/>
        </p:blipFill>
        <p:spPr>
          <a:xfrm>
            <a:off x="7400422" y="3636931"/>
            <a:ext cx="1981760" cy="1146606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hlinkClick r:id="rId20"/>
            <a:extLst>
              <a:ext uri="{FF2B5EF4-FFF2-40B4-BE49-F238E27FC236}">
                <a16:creationId xmlns:a16="http://schemas.microsoft.com/office/drawing/2014/main" id="{47E9ED90-9E4B-4A4B-A428-BFDC40192BF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17793" y="3636931"/>
            <a:ext cx="2058010" cy="113925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C1F4918-BDDB-AF41-9FEA-1A9048B55DE8}"/>
              </a:ext>
            </a:extLst>
          </p:cNvPr>
          <p:cNvSpPr/>
          <p:nvPr/>
        </p:nvSpPr>
        <p:spPr>
          <a:xfrm>
            <a:off x="304253" y="4918778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Yoga</a:t>
            </a:r>
            <a:endParaRPr lang="en-US" b="1" dirty="0"/>
          </a:p>
        </p:txBody>
      </p:sp>
      <p:pic>
        <p:nvPicPr>
          <p:cNvPr id="60" name="Picture 59" descr="A picture containing drawing, sign, room&#10;&#10;Description automatically generated">
            <a:hlinkClick r:id="rId22"/>
            <a:extLst>
              <a:ext uri="{FF2B5EF4-FFF2-40B4-BE49-F238E27FC236}">
                <a16:creationId xmlns:a16="http://schemas.microsoft.com/office/drawing/2014/main" id="{2CC15DF7-631C-8B4F-A745-7C409F5D8D88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5815"/>
          <a:stretch/>
        </p:blipFill>
        <p:spPr>
          <a:xfrm>
            <a:off x="7400422" y="5288110"/>
            <a:ext cx="2030155" cy="1199441"/>
          </a:xfrm>
          <a:prstGeom prst="rect">
            <a:avLst/>
          </a:prstGeom>
        </p:spPr>
      </p:pic>
      <p:pic>
        <p:nvPicPr>
          <p:cNvPr id="64" name="Picture 63" descr="A picture containing person, cake, young, woman&#10;&#10;Description automatically generated">
            <a:hlinkClick r:id="rId24"/>
            <a:extLst>
              <a:ext uri="{FF2B5EF4-FFF2-40B4-BE49-F238E27FC236}">
                <a16:creationId xmlns:a16="http://schemas.microsoft.com/office/drawing/2014/main" id="{FC17910D-4250-484F-99FB-FCDEF8DFD24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81623" y="5288110"/>
            <a:ext cx="2136576" cy="1198567"/>
          </a:xfrm>
          <a:prstGeom prst="rect">
            <a:avLst/>
          </a:prstGeom>
        </p:spPr>
      </p:pic>
      <p:pic>
        <p:nvPicPr>
          <p:cNvPr id="66" name="Picture 65" descr="A picture containing playing, man, ball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28EFD5C2-A63F-BE42-8FF5-2043BBF106D2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7132"/>
          <a:stretch/>
        </p:blipFill>
        <p:spPr>
          <a:xfrm>
            <a:off x="2745354" y="5288110"/>
            <a:ext cx="1972495" cy="1196361"/>
          </a:xfrm>
          <a:prstGeom prst="rect">
            <a:avLst/>
          </a:prstGeom>
        </p:spPr>
      </p:pic>
      <p:pic>
        <p:nvPicPr>
          <p:cNvPr id="68" name="Picture 67" descr="A picture containing text, man, playing, ball&#10;&#10;Description automatically generated">
            <a:hlinkClick r:id="rId28"/>
            <a:extLst>
              <a:ext uri="{FF2B5EF4-FFF2-40B4-BE49-F238E27FC236}">
                <a16:creationId xmlns:a16="http://schemas.microsoft.com/office/drawing/2014/main" id="{5532E085-EA3E-CD48-AC8E-AE1ACB4E4E4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48936" y="5288110"/>
            <a:ext cx="2132644" cy="1196361"/>
          </a:xfrm>
          <a:prstGeom prst="rect">
            <a:avLst/>
          </a:prstGeom>
        </p:spPr>
      </p:pic>
      <p:pic>
        <p:nvPicPr>
          <p:cNvPr id="70" name="Picture 69" descr="A picture containing cake, girl, holding, kite&#10;&#10;Description automatically generated">
            <a:hlinkClick r:id="rId30"/>
            <a:extLst>
              <a:ext uri="{FF2B5EF4-FFF2-40B4-BE49-F238E27FC236}">
                <a16:creationId xmlns:a16="http://schemas.microsoft.com/office/drawing/2014/main" id="{726EB4ED-AEBE-1C43-9489-A6E4D55F465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706080" y="5286230"/>
            <a:ext cx="2120095" cy="1189322"/>
          </a:xfrm>
          <a:prstGeom prst="rect">
            <a:avLst/>
          </a:prstGeom>
        </p:spPr>
      </p:pic>
      <p:pic>
        <p:nvPicPr>
          <p:cNvPr id="14" name="Picture 13" descr="A picture containing dark, table, black, man&#10;&#10;Description automatically generated">
            <a:extLst>
              <a:ext uri="{FF2B5EF4-FFF2-40B4-BE49-F238E27FC236}">
                <a16:creationId xmlns:a16="http://schemas.microsoft.com/office/drawing/2014/main" id="{7B303B2E-E86B-F449-83C5-E04DD6394A2F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866" t="36085" r="2957" b="27500"/>
          <a:stretch/>
        </p:blipFill>
        <p:spPr>
          <a:xfrm>
            <a:off x="8740195" y="459935"/>
            <a:ext cx="1307148" cy="114236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8B530B4-83FD-0C42-84FF-9D4D3734FFD8}"/>
              </a:ext>
            </a:extLst>
          </p:cNvPr>
          <p:cNvSpPr/>
          <p:nvPr/>
        </p:nvSpPr>
        <p:spPr>
          <a:xfrm>
            <a:off x="3375273" y="167120"/>
            <a:ext cx="85908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Daily physical activity is very important to help keep a healthy mind and body during this difficult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time. Click on an image below to try a workout. #HSA#Active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Healthy body = Healthy Mind </a:t>
            </a:r>
            <a:endParaRPr lang="en-US" sz="1400" b="1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4681F52-182D-C147-A2F1-F7A99F54C651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611" t="35135" r="32658" b="28276"/>
          <a:stretch/>
        </p:blipFill>
        <p:spPr>
          <a:xfrm>
            <a:off x="10127532" y="495564"/>
            <a:ext cx="439527" cy="1132543"/>
          </a:xfrm>
          <a:prstGeom prst="rect">
            <a:avLst/>
          </a:prstGeom>
        </p:spPr>
      </p:pic>
      <p:pic>
        <p:nvPicPr>
          <p:cNvPr id="75" name="Picture 74" descr="A picture containing object, man, board, holding&#10;&#10;Description automatically generated">
            <a:extLst>
              <a:ext uri="{FF2B5EF4-FFF2-40B4-BE49-F238E27FC236}">
                <a16:creationId xmlns:a16="http://schemas.microsoft.com/office/drawing/2014/main" id="{383B8CAA-0513-F848-9AC2-F00082451A08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888" t="29308" r="6116" b="28276"/>
          <a:stretch/>
        </p:blipFill>
        <p:spPr>
          <a:xfrm>
            <a:off x="3415591" y="633022"/>
            <a:ext cx="958022" cy="109935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7F86313-B334-0F48-8355-80122052C67B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26" t="31419" r="2620" b="30249"/>
          <a:stretch/>
        </p:blipFill>
        <p:spPr>
          <a:xfrm>
            <a:off x="10759293" y="363335"/>
            <a:ext cx="1432708" cy="1254353"/>
          </a:xfrm>
          <a:prstGeom prst="rect">
            <a:avLst/>
          </a:prstGeom>
        </p:spPr>
      </p:pic>
      <p:pic>
        <p:nvPicPr>
          <p:cNvPr id="78" name="Picture 77" descr="A screenshot of a cell phone&#10;&#10;Description automatically generated">
            <a:hlinkClick r:id="rId36"/>
            <a:extLst>
              <a:ext uri="{FF2B5EF4-FFF2-40B4-BE49-F238E27FC236}">
                <a16:creationId xmlns:a16="http://schemas.microsoft.com/office/drawing/2014/main" id="{5CC770B9-D5B5-FC46-83F9-8C4CF04FAD46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b="4913"/>
          <a:stretch/>
        </p:blipFill>
        <p:spPr>
          <a:xfrm>
            <a:off x="334265" y="3636932"/>
            <a:ext cx="2075480" cy="109952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0018E5A2-C885-5544-9EDD-509250F2F1CC}"/>
              </a:ext>
            </a:extLst>
          </p:cNvPr>
          <p:cNvSpPr txBox="1"/>
          <p:nvPr/>
        </p:nvSpPr>
        <p:spPr>
          <a:xfrm>
            <a:off x="352192" y="6492237"/>
            <a:ext cx="160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@</a:t>
            </a:r>
            <a:r>
              <a:rPr lang="en-US" sz="1200" dirty="0" err="1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Miss_Wiggin</a:t>
            </a:r>
            <a:endParaRPr lang="en-US" sz="1200" dirty="0">
              <a:solidFill>
                <a:srgbClr val="00B0F0"/>
              </a:solidFill>
              <a:latin typeface="Century Gothic" panose="020B0502020202020204" pitchFamily="34" charset="0"/>
              <a:cs typeface="Apple Chancery" panose="03020702040506060504" pitchFamily="66" charset="-79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EF562CD-7A3A-9A42-AD12-BEFEEFB749B3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33594" y1="47188" x2="34375" y2="40156"/>
                        <a14:foregroundMark x1="34375" y1="40156" x2="52031" y2="46406"/>
                        <a14:foregroundMark x1="52031" y1="46406" x2="60469" y2="46719"/>
                        <a14:foregroundMark x1="60469" y1="46719" x2="56094" y2="39688"/>
                        <a14:foregroundMark x1="56094" y1="39688" x2="63125" y2="40469"/>
                        <a14:foregroundMark x1="63125" y1="40469" x2="57031" y2="47031"/>
                        <a14:foregroundMark x1="57031" y1="47031" x2="49844" y2="62187"/>
                        <a14:foregroundMark x1="49844" y1="62187" x2="60156" y2="45781"/>
                        <a14:foregroundMark x1="60156" y1="45781" x2="55000" y2="52188"/>
                        <a14:foregroundMark x1="55000" y1="52188" x2="61719" y2="48594"/>
                        <a14:foregroundMark x1="61719" y1="48594" x2="41406" y2="65156"/>
                        <a14:foregroundMark x1="41406" y1="65156" x2="34844" y2="62187"/>
                        <a14:foregroundMark x1="34844" y1="62187" x2="41406" y2="60000"/>
                        <a14:foregroundMark x1="41406" y1="60000" x2="36563" y2="54844"/>
                        <a14:foregroundMark x1="36563" y1="54844" x2="34219" y2="48125"/>
                        <a14:foregroundMark x1="34219" y1="48125" x2="34688" y2="41094"/>
                        <a14:foregroundMark x1="34688" y1="41094" x2="46875" y2="55000"/>
                        <a14:foregroundMark x1="46875" y1="55000" x2="46875" y2="55156"/>
                      </a14:backgroundRemoval>
                    </a14:imgEffect>
                  </a14:imgLayer>
                </a14:imgProps>
              </a:ext>
            </a:extLst>
          </a:blip>
          <a:srcRect l="24885" t="24683" r="24761" b="24970"/>
          <a:stretch/>
        </p:blipFill>
        <p:spPr>
          <a:xfrm>
            <a:off x="101083" y="6492218"/>
            <a:ext cx="27704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3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cake, photo,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A2A7F48-9957-B24C-A4E3-56B61F9DF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054" y="1721871"/>
            <a:ext cx="2147706" cy="1192196"/>
          </a:xfrm>
          <a:prstGeom prst="rect">
            <a:avLst/>
          </a:prstGeom>
        </p:spPr>
      </p:pic>
      <p:pic>
        <p:nvPicPr>
          <p:cNvPr id="16" name="Picture 15" descr="A picture containing skiing, colorful, young, chil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4C9A3209-4498-5949-8890-BE6C92E94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780" y="1721871"/>
            <a:ext cx="2147706" cy="1196080"/>
          </a:xfrm>
          <a:prstGeom prst="rect">
            <a:avLst/>
          </a:prstGeom>
        </p:spPr>
      </p:pic>
      <p:pic>
        <p:nvPicPr>
          <p:cNvPr id="20" name="Picture 19" descr="A picture containing playing, woman, girl, young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16B2E74E-884A-5349-9368-28401CB9B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506" y="1721871"/>
            <a:ext cx="2147706" cy="1197082"/>
          </a:xfrm>
          <a:prstGeom prst="rect">
            <a:avLst/>
          </a:prstGeom>
        </p:spPr>
      </p:pic>
      <p:pic>
        <p:nvPicPr>
          <p:cNvPr id="22" name="Picture 21" descr="A picture containing photo, sitting, colorful, table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B500929A-31D4-CB44-AD47-CC65894ACD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010" y="1721871"/>
            <a:ext cx="2133928" cy="1197082"/>
          </a:xfrm>
          <a:prstGeom prst="rect">
            <a:avLst/>
          </a:prstGeom>
        </p:spPr>
      </p:pic>
      <p:pic>
        <p:nvPicPr>
          <p:cNvPr id="26" name="Picture 25" descr="A picture containing road, holding, man, cross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88DC1570-3E7D-7846-8D94-4DE41F8934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9522" y="1721872"/>
            <a:ext cx="2125219" cy="119219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9D3992E-C50C-DC4C-B5C3-28F5D7CBBC32}"/>
              </a:ext>
            </a:extLst>
          </p:cNvPr>
          <p:cNvSpPr/>
          <p:nvPr/>
        </p:nvSpPr>
        <p:spPr>
          <a:xfrm>
            <a:off x="287726" y="3059668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Fitness fun</a:t>
            </a:r>
            <a:endParaRPr lang="en-US" b="1" dirty="0"/>
          </a:p>
        </p:txBody>
      </p:sp>
      <p:pic>
        <p:nvPicPr>
          <p:cNvPr id="31" name="Picture 30" descr="A screenshot of a person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767378E1-9A05-7D49-AD40-C1FD81FDF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9026" y="3441700"/>
            <a:ext cx="2122879" cy="1187202"/>
          </a:xfrm>
          <a:prstGeom prst="rect">
            <a:avLst/>
          </a:prstGeom>
        </p:spPr>
      </p:pic>
      <p:pic>
        <p:nvPicPr>
          <p:cNvPr id="33" name="Picture 32" descr="A picture containing player, woman, racket, holding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448A061F-FFD1-2D4C-BD85-0CE0F3FA89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1793" y="3441700"/>
            <a:ext cx="2101007" cy="1174971"/>
          </a:xfrm>
          <a:prstGeom prst="rect">
            <a:avLst/>
          </a:prstGeom>
        </p:spPr>
      </p:pic>
      <p:pic>
        <p:nvPicPr>
          <p:cNvPr id="35" name="Picture 34">
            <a:hlinkClick r:id="rId16"/>
            <a:extLst>
              <a:ext uri="{FF2B5EF4-FFF2-40B4-BE49-F238E27FC236}">
                <a16:creationId xmlns:a16="http://schemas.microsoft.com/office/drawing/2014/main" id="{A7B2D032-FEBE-EA4C-8231-9B8DE4A03F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0095" y="3429000"/>
            <a:ext cx="2156542" cy="1193800"/>
          </a:xfrm>
          <a:prstGeom prst="rect">
            <a:avLst/>
          </a:prstGeom>
        </p:spPr>
      </p:pic>
      <p:pic>
        <p:nvPicPr>
          <p:cNvPr id="37" name="Picture 36" descr="A screen shot of a perso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ECC1E0CD-01E7-B44B-89CF-917C85861D4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2020"/>
          <a:stretch/>
        </p:blipFill>
        <p:spPr>
          <a:xfrm>
            <a:off x="361011" y="3441700"/>
            <a:ext cx="2133928" cy="1185614"/>
          </a:xfrm>
          <a:prstGeom prst="rect">
            <a:avLst/>
          </a:prstGeom>
        </p:spPr>
      </p:pic>
      <p:pic>
        <p:nvPicPr>
          <p:cNvPr id="41" name="Picture 40" descr="A picture containing drawing, clock&#10;&#10;Description automatically generated">
            <a:hlinkClick r:id="rId20"/>
            <a:extLst>
              <a:ext uri="{FF2B5EF4-FFF2-40B4-BE49-F238E27FC236}">
                <a16:creationId xmlns:a16="http://schemas.microsoft.com/office/drawing/2014/main" id="{A845AD10-FFCF-9047-BC5F-258D2DA68A9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99246" y="3429000"/>
            <a:ext cx="2131743" cy="118205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B5E9E71-A7DB-BF4B-A0F1-5B5E22227DB4}"/>
              </a:ext>
            </a:extLst>
          </p:cNvPr>
          <p:cNvSpPr/>
          <p:nvPr/>
        </p:nvSpPr>
        <p:spPr>
          <a:xfrm>
            <a:off x="287726" y="4763515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PE at Home: Challenge</a:t>
            </a:r>
            <a:endParaRPr lang="en-US" b="1" dirty="0"/>
          </a:p>
        </p:txBody>
      </p:sp>
      <p:pic>
        <p:nvPicPr>
          <p:cNvPr id="44" name="Picture 43" descr="A close up of a sign&#10;&#10;Description automatically generated">
            <a:hlinkClick r:id="rId22"/>
            <a:extLst>
              <a:ext uri="{FF2B5EF4-FFF2-40B4-BE49-F238E27FC236}">
                <a16:creationId xmlns:a16="http://schemas.microsoft.com/office/drawing/2014/main" id="{ABAB7455-449D-8B4E-A1FB-823B02148F6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69522" y="5132847"/>
            <a:ext cx="2183030" cy="1267566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hlinkClick r:id="rId24"/>
            <a:extLst>
              <a:ext uri="{FF2B5EF4-FFF2-40B4-BE49-F238E27FC236}">
                <a16:creationId xmlns:a16="http://schemas.microsoft.com/office/drawing/2014/main" id="{1A06E4BB-C09C-9D46-8990-28EAA4BD1AA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45780" y="5132847"/>
            <a:ext cx="2183030" cy="1271765"/>
          </a:xfrm>
          <a:prstGeom prst="rect">
            <a:avLst/>
          </a:prstGeom>
        </p:spPr>
      </p:pic>
      <p:pic>
        <p:nvPicPr>
          <p:cNvPr id="50" name="Picture 49" descr="A picture containing black, drawing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8DAE6520-1D92-B14F-A41C-5A57E21F04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96506" y="5138386"/>
            <a:ext cx="2156542" cy="1266226"/>
          </a:xfrm>
          <a:prstGeom prst="rect">
            <a:avLst/>
          </a:prstGeom>
        </p:spPr>
      </p:pic>
      <p:pic>
        <p:nvPicPr>
          <p:cNvPr id="52" name="Picture 51" descr="A picture containing black, sitting, monitor, dark&#10;&#10;Description automatically generated">
            <a:hlinkClick r:id="rId28"/>
            <a:extLst>
              <a:ext uri="{FF2B5EF4-FFF2-40B4-BE49-F238E27FC236}">
                <a16:creationId xmlns:a16="http://schemas.microsoft.com/office/drawing/2014/main" id="{E0FE3114-EC48-9A48-B50F-8B0B684050C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1010" y="5145547"/>
            <a:ext cx="2133928" cy="1262737"/>
          </a:xfrm>
          <a:prstGeom prst="rect">
            <a:avLst/>
          </a:prstGeom>
        </p:spPr>
      </p:pic>
      <p:pic>
        <p:nvPicPr>
          <p:cNvPr id="54" name="Picture 53" descr="A screen shot of a social media post&#10;&#10;Description automatically generated">
            <a:hlinkClick r:id="rId30"/>
            <a:extLst>
              <a:ext uri="{FF2B5EF4-FFF2-40B4-BE49-F238E27FC236}">
                <a16:creationId xmlns:a16="http://schemas.microsoft.com/office/drawing/2014/main" id="{D50FF7F5-2731-A14E-878F-26EEC34B6D4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421542" y="5132847"/>
            <a:ext cx="2171792" cy="1265218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1C6E1EC-F071-9F46-A3A4-E06557EF8F5C}"/>
              </a:ext>
            </a:extLst>
          </p:cNvPr>
          <p:cNvSpPr/>
          <p:nvPr/>
        </p:nvSpPr>
        <p:spPr>
          <a:xfrm>
            <a:off x="334323" y="233334"/>
            <a:ext cx="2924198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CTIVE @HSA</a:t>
            </a:r>
          </a:p>
        </p:txBody>
      </p:sp>
      <p:pic>
        <p:nvPicPr>
          <p:cNvPr id="56" name="Picture 55" descr="A picture containing man, air, light&#10;&#10;Description automatically generated">
            <a:extLst>
              <a:ext uri="{FF2B5EF4-FFF2-40B4-BE49-F238E27FC236}">
                <a16:creationId xmlns:a16="http://schemas.microsoft.com/office/drawing/2014/main" id="{745A10C8-6071-F04E-988F-4D63FC20968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039" t="34166" r="21895" b="27917"/>
          <a:stretch/>
        </p:blipFill>
        <p:spPr>
          <a:xfrm>
            <a:off x="5579987" y="608800"/>
            <a:ext cx="780227" cy="1083979"/>
          </a:xfrm>
          <a:prstGeom prst="rect">
            <a:avLst/>
          </a:prstGeom>
        </p:spPr>
      </p:pic>
      <p:pic>
        <p:nvPicPr>
          <p:cNvPr id="57" name="Picture 56" descr="A person jumping up in the dark&#10;&#10;Description automatically generated">
            <a:extLst>
              <a:ext uri="{FF2B5EF4-FFF2-40B4-BE49-F238E27FC236}">
                <a16:creationId xmlns:a16="http://schemas.microsoft.com/office/drawing/2014/main" id="{611CF071-B809-B047-AF93-036688807BD6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552" t="38156" r="12324" b="27083"/>
          <a:stretch/>
        </p:blipFill>
        <p:spPr>
          <a:xfrm>
            <a:off x="4533859" y="681232"/>
            <a:ext cx="904245" cy="107766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5633C1AE-5AF9-594E-A665-45C327C8E829}"/>
              </a:ext>
            </a:extLst>
          </p:cNvPr>
          <p:cNvSpPr/>
          <p:nvPr/>
        </p:nvSpPr>
        <p:spPr>
          <a:xfrm>
            <a:off x="287726" y="1308378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Just dance</a:t>
            </a:r>
            <a:endParaRPr lang="en-US" b="1" dirty="0"/>
          </a:p>
        </p:txBody>
      </p:sp>
      <p:pic>
        <p:nvPicPr>
          <p:cNvPr id="59" name="Picture 58" descr="A picture containing dark, table, black, man&#10;&#10;Description automatically generated">
            <a:extLst>
              <a:ext uri="{FF2B5EF4-FFF2-40B4-BE49-F238E27FC236}">
                <a16:creationId xmlns:a16="http://schemas.microsoft.com/office/drawing/2014/main" id="{076A9BC1-7307-1E49-96C0-0C51ACEA2FC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866" t="36085" r="2957" b="27500"/>
          <a:stretch/>
        </p:blipFill>
        <p:spPr>
          <a:xfrm>
            <a:off x="8740195" y="459935"/>
            <a:ext cx="1307148" cy="114236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8F6D3A0-AD53-3540-9268-FF2A7D0B1FE3}"/>
              </a:ext>
            </a:extLst>
          </p:cNvPr>
          <p:cNvSpPr/>
          <p:nvPr/>
        </p:nvSpPr>
        <p:spPr>
          <a:xfrm>
            <a:off x="3375273" y="167120"/>
            <a:ext cx="85411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Daily physical activity is very important to help keep a healthy mind and body during this difficult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time. Click on an image below to try a workout. #HSA #ACTIVE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Healthy body = Healthy Mind </a:t>
            </a:r>
            <a:endParaRPr lang="en-US" sz="1400" b="1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089C07C-80C6-364A-A68B-DCD8A1B46E1C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611" t="35135" r="32658" b="28276"/>
          <a:stretch/>
        </p:blipFill>
        <p:spPr>
          <a:xfrm>
            <a:off x="10127532" y="495564"/>
            <a:ext cx="439527" cy="1132543"/>
          </a:xfrm>
          <a:prstGeom prst="rect">
            <a:avLst/>
          </a:prstGeom>
        </p:spPr>
      </p:pic>
      <p:pic>
        <p:nvPicPr>
          <p:cNvPr id="62" name="Picture 61" descr="A picture containing object, man, board, holding&#10;&#10;Description automatically generated">
            <a:extLst>
              <a:ext uri="{FF2B5EF4-FFF2-40B4-BE49-F238E27FC236}">
                <a16:creationId xmlns:a16="http://schemas.microsoft.com/office/drawing/2014/main" id="{E72FF88F-A8B9-CE4E-868A-9DE83A7AC372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888" t="29308" r="6116" b="28276"/>
          <a:stretch/>
        </p:blipFill>
        <p:spPr>
          <a:xfrm>
            <a:off x="3415591" y="633022"/>
            <a:ext cx="958022" cy="10993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447A543-1E97-5846-94A9-41BDF5039B42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26" t="31419" r="2620" b="30249"/>
          <a:stretch/>
        </p:blipFill>
        <p:spPr>
          <a:xfrm>
            <a:off x="10759293" y="363335"/>
            <a:ext cx="1432708" cy="125435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514C90C-EF88-8A4F-B23A-D3FF2E0F115F}"/>
              </a:ext>
            </a:extLst>
          </p:cNvPr>
          <p:cNvSpPr txBox="1"/>
          <p:nvPr/>
        </p:nvSpPr>
        <p:spPr>
          <a:xfrm>
            <a:off x="377592" y="6466837"/>
            <a:ext cx="160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@</a:t>
            </a:r>
            <a:r>
              <a:rPr lang="en-US" sz="1200" dirty="0" err="1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Miss_Wiggin</a:t>
            </a:r>
            <a:endParaRPr lang="en-US" sz="1200" dirty="0">
              <a:solidFill>
                <a:srgbClr val="00B0F0"/>
              </a:solidFill>
              <a:latin typeface="Century Gothic" panose="020B0502020202020204" pitchFamily="34" charset="0"/>
              <a:cs typeface="Apple Chancery" panose="03020702040506060504" pitchFamily="66" charset="-79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FFC3CB5-1E9F-BD4D-B700-AEF2B5F04BF2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33594" y1="47188" x2="34375" y2="40156"/>
                        <a14:foregroundMark x1="34375" y1="40156" x2="52031" y2="46406"/>
                        <a14:foregroundMark x1="52031" y1="46406" x2="60469" y2="46719"/>
                        <a14:foregroundMark x1="60469" y1="46719" x2="56094" y2="39688"/>
                        <a14:foregroundMark x1="56094" y1="39688" x2="63125" y2="40469"/>
                        <a14:foregroundMark x1="63125" y1="40469" x2="57031" y2="47031"/>
                        <a14:foregroundMark x1="57031" y1="47031" x2="49844" y2="62187"/>
                        <a14:foregroundMark x1="49844" y1="62187" x2="60156" y2="45781"/>
                        <a14:foregroundMark x1="60156" y1="45781" x2="55000" y2="52188"/>
                        <a14:foregroundMark x1="55000" y1="52188" x2="61719" y2="48594"/>
                        <a14:foregroundMark x1="61719" y1="48594" x2="41406" y2="65156"/>
                        <a14:foregroundMark x1="41406" y1="65156" x2="34844" y2="62187"/>
                        <a14:foregroundMark x1="34844" y1="62187" x2="41406" y2="60000"/>
                        <a14:foregroundMark x1="41406" y1="60000" x2="36563" y2="54844"/>
                        <a14:foregroundMark x1="36563" y1="54844" x2="34219" y2="48125"/>
                        <a14:foregroundMark x1="34219" y1="48125" x2="34688" y2="41094"/>
                        <a14:foregroundMark x1="34688" y1="41094" x2="46875" y2="55000"/>
                        <a14:foregroundMark x1="46875" y1="55000" x2="46875" y2="55156"/>
                      </a14:backgroundRemoval>
                    </a14:imgEffect>
                  </a14:imgLayer>
                </a14:imgProps>
              </a:ext>
            </a:extLst>
          </a:blip>
          <a:srcRect l="24885" t="24683" r="24761" b="24970"/>
          <a:stretch/>
        </p:blipFill>
        <p:spPr>
          <a:xfrm>
            <a:off x="126483" y="6466818"/>
            <a:ext cx="27704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3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7C10A-7C64-7442-A7D7-7A928B9D89F5}"/>
              </a:ext>
            </a:extLst>
          </p:cNvPr>
          <p:cNvSpPr/>
          <p:nvPr/>
        </p:nvSpPr>
        <p:spPr>
          <a:xfrm>
            <a:off x="197313" y="180665"/>
            <a:ext cx="2924198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CTIVE @HSA</a:t>
            </a:r>
          </a:p>
        </p:txBody>
      </p:sp>
      <p:pic>
        <p:nvPicPr>
          <p:cNvPr id="5" name="Picture 4" descr="A picture containing man, air, light&#10;&#10;Description automatically generated">
            <a:extLst>
              <a:ext uri="{FF2B5EF4-FFF2-40B4-BE49-F238E27FC236}">
                <a16:creationId xmlns:a16="http://schemas.microsoft.com/office/drawing/2014/main" id="{37E636E6-951A-E946-92B5-6FE4C30CA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039" t="34166" r="21895" b="27917"/>
          <a:stretch/>
        </p:blipFill>
        <p:spPr>
          <a:xfrm>
            <a:off x="5579987" y="608800"/>
            <a:ext cx="780227" cy="1083979"/>
          </a:xfrm>
          <a:prstGeom prst="rect">
            <a:avLst/>
          </a:prstGeom>
        </p:spPr>
      </p:pic>
      <p:pic>
        <p:nvPicPr>
          <p:cNvPr id="6" name="Picture 5" descr="A person jumping up in the dark&#10;&#10;Description automatically generated">
            <a:extLst>
              <a:ext uri="{FF2B5EF4-FFF2-40B4-BE49-F238E27FC236}">
                <a16:creationId xmlns:a16="http://schemas.microsoft.com/office/drawing/2014/main" id="{0C55FE21-BAC5-B144-A45C-DD909F27D6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552" t="38156" r="12324" b="27083"/>
          <a:stretch/>
        </p:blipFill>
        <p:spPr>
          <a:xfrm>
            <a:off x="4533859" y="681232"/>
            <a:ext cx="904245" cy="10776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5007BC-78C6-7548-B07C-8268D1D08005}"/>
              </a:ext>
            </a:extLst>
          </p:cNvPr>
          <p:cNvSpPr/>
          <p:nvPr/>
        </p:nvSpPr>
        <p:spPr>
          <a:xfrm>
            <a:off x="287726" y="1308378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HP &amp; SW Workout</a:t>
            </a:r>
            <a:endParaRPr lang="en-US" b="1" dirty="0"/>
          </a:p>
        </p:txBody>
      </p:sp>
      <p:pic>
        <p:nvPicPr>
          <p:cNvPr id="8" name="Picture 7" descr="A picture containing dark, table, black, man&#10;&#10;Description automatically generated">
            <a:extLst>
              <a:ext uri="{FF2B5EF4-FFF2-40B4-BE49-F238E27FC236}">
                <a16:creationId xmlns:a16="http://schemas.microsoft.com/office/drawing/2014/main" id="{3083F096-238A-E54C-A844-CBF0E9024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866" t="36085" r="2957" b="27500"/>
          <a:stretch/>
        </p:blipFill>
        <p:spPr>
          <a:xfrm>
            <a:off x="8740195" y="459935"/>
            <a:ext cx="1307148" cy="11423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3B39E3-2909-C746-8A8E-4C272E961C6E}"/>
              </a:ext>
            </a:extLst>
          </p:cNvPr>
          <p:cNvSpPr/>
          <p:nvPr/>
        </p:nvSpPr>
        <p:spPr>
          <a:xfrm>
            <a:off x="3375273" y="167120"/>
            <a:ext cx="85411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Daily physical activity is very important to help keep a healthy mind and body during this difficult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time. Click on an image below to try a workout. #HSA #ACTIVE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Healthy body = Healthy Mind </a:t>
            </a:r>
            <a:endParaRPr lang="en-US" sz="1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0FFAFE-8F64-5E4A-9911-69B2731899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611" t="35135" r="32658" b="28276"/>
          <a:stretch/>
        </p:blipFill>
        <p:spPr>
          <a:xfrm>
            <a:off x="10127532" y="495564"/>
            <a:ext cx="439527" cy="1132543"/>
          </a:xfrm>
          <a:prstGeom prst="rect">
            <a:avLst/>
          </a:prstGeom>
        </p:spPr>
      </p:pic>
      <p:pic>
        <p:nvPicPr>
          <p:cNvPr id="11" name="Picture 10" descr="A picture containing object, man, board, holding&#10;&#10;Description automatically generated">
            <a:extLst>
              <a:ext uri="{FF2B5EF4-FFF2-40B4-BE49-F238E27FC236}">
                <a16:creationId xmlns:a16="http://schemas.microsoft.com/office/drawing/2014/main" id="{C81677EA-0E2A-FB45-8302-8FB899CFC7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888" t="29308" r="6116" b="28276"/>
          <a:stretch/>
        </p:blipFill>
        <p:spPr>
          <a:xfrm>
            <a:off x="3415591" y="633022"/>
            <a:ext cx="958022" cy="10993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436619-CFCF-2346-A599-222BA62258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26" t="31419" r="2620" b="30249"/>
          <a:stretch/>
        </p:blipFill>
        <p:spPr>
          <a:xfrm>
            <a:off x="10759293" y="363335"/>
            <a:ext cx="1432708" cy="1254353"/>
          </a:xfrm>
          <a:prstGeom prst="rect">
            <a:avLst/>
          </a:prstGeom>
        </p:spPr>
      </p:pic>
      <p:pic>
        <p:nvPicPr>
          <p:cNvPr id="16" name="Picture 15" descr="A screen shot of a pers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CBA3367E-23B4-DD4F-BA55-FD6579C55A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9414" y="1758897"/>
            <a:ext cx="2067674" cy="1163067"/>
          </a:xfrm>
          <a:prstGeom prst="rect">
            <a:avLst/>
          </a:prstGeom>
        </p:spPr>
      </p:pic>
      <p:pic>
        <p:nvPicPr>
          <p:cNvPr id="18" name="Picture 17" descr="A picture containing object, clock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2EF84838-339D-2547-B771-81DA879E379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422"/>
          <a:stretch/>
        </p:blipFill>
        <p:spPr>
          <a:xfrm>
            <a:off x="2696506" y="1758897"/>
            <a:ext cx="2045657" cy="1160517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E3A61E2E-FAE5-B540-898D-370150A1B38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2511"/>
          <a:stretch/>
        </p:blipFill>
        <p:spPr>
          <a:xfrm>
            <a:off x="334323" y="1758897"/>
            <a:ext cx="2067674" cy="1160517"/>
          </a:xfrm>
          <a:prstGeom prst="rect">
            <a:avLst/>
          </a:prstGeom>
        </p:spPr>
      </p:pic>
      <p:pic>
        <p:nvPicPr>
          <p:cNvPr id="25" name="Picture 24" descr="A screen shot of a person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38CC277F-AC5C-EC4D-981D-59692FDC39D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-1" r="1415"/>
          <a:stretch/>
        </p:blipFill>
        <p:spPr>
          <a:xfrm>
            <a:off x="7404339" y="1758897"/>
            <a:ext cx="2073060" cy="1160517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51727A35-7A13-154A-96BC-9548E2CCA49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474"/>
          <a:stretch/>
        </p:blipFill>
        <p:spPr>
          <a:xfrm>
            <a:off x="9774650" y="1756753"/>
            <a:ext cx="2100936" cy="1160517"/>
          </a:xfrm>
          <a:prstGeom prst="rect">
            <a:avLst/>
          </a:prstGeom>
        </p:spPr>
      </p:pic>
      <p:pic>
        <p:nvPicPr>
          <p:cNvPr id="31" name="Picture 30" descr="A person holding a sig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4A685427-D7C5-0948-B964-1F19B2B5EBB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323" y="3429000"/>
            <a:ext cx="2067674" cy="1142223"/>
          </a:xfrm>
          <a:prstGeom prst="rect">
            <a:avLst/>
          </a:prstGeom>
        </p:spPr>
      </p:pic>
      <p:pic>
        <p:nvPicPr>
          <p:cNvPr id="33" name="Picture 32" descr="A picture containing jumping&#10;&#10;Description automatically generated">
            <a:hlinkClick r:id="rId20"/>
            <a:extLst>
              <a:ext uri="{FF2B5EF4-FFF2-40B4-BE49-F238E27FC236}">
                <a16:creationId xmlns:a16="http://schemas.microsoft.com/office/drawing/2014/main" id="{634BFD82-2950-C545-B29C-604DBBE7963A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-1" b="3129"/>
          <a:stretch/>
        </p:blipFill>
        <p:spPr>
          <a:xfrm>
            <a:off x="2696506" y="3429000"/>
            <a:ext cx="2080279" cy="1142223"/>
          </a:xfrm>
          <a:prstGeom prst="rect">
            <a:avLst/>
          </a:prstGeom>
        </p:spPr>
      </p:pic>
      <p:pic>
        <p:nvPicPr>
          <p:cNvPr id="35" name="Picture 34" descr="A sign in front of a tree&#10;&#10;Description automatically generated">
            <a:hlinkClick r:id="rId22"/>
            <a:extLst>
              <a:ext uri="{FF2B5EF4-FFF2-40B4-BE49-F238E27FC236}">
                <a16:creationId xmlns:a16="http://schemas.microsoft.com/office/drawing/2014/main" id="{4F5C90B8-8160-A54E-B1D0-C6F09B1700CD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3950"/>
          <a:stretch/>
        </p:blipFill>
        <p:spPr>
          <a:xfrm>
            <a:off x="5071294" y="3421117"/>
            <a:ext cx="2067674" cy="116306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8328BB9-075C-AF4F-9CAA-48710C1084E3}"/>
              </a:ext>
            </a:extLst>
          </p:cNvPr>
          <p:cNvSpPr/>
          <p:nvPr/>
        </p:nvSpPr>
        <p:spPr>
          <a:xfrm>
            <a:off x="287726" y="3059668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Dance</a:t>
            </a:r>
            <a:endParaRPr lang="en-US" b="1" dirty="0"/>
          </a:p>
        </p:txBody>
      </p:sp>
      <p:pic>
        <p:nvPicPr>
          <p:cNvPr id="38" name="Picture 37" descr="A picture containing screen, monitor, television, sign&#10;&#10;Description automatically generated">
            <a:hlinkClick r:id="rId24"/>
            <a:extLst>
              <a:ext uri="{FF2B5EF4-FFF2-40B4-BE49-F238E27FC236}">
                <a16:creationId xmlns:a16="http://schemas.microsoft.com/office/drawing/2014/main" id="{97E2981A-5D8F-9B4D-802A-FF63915676D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5760"/>
          <a:stretch/>
        </p:blipFill>
        <p:spPr>
          <a:xfrm>
            <a:off x="7404339" y="3423667"/>
            <a:ext cx="2091155" cy="1160517"/>
          </a:xfrm>
          <a:prstGeom prst="rect">
            <a:avLst/>
          </a:prstGeom>
        </p:spPr>
      </p:pic>
      <p:pic>
        <p:nvPicPr>
          <p:cNvPr id="40" name="Picture 39" descr="A picture containing person, man, front, sitting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D4952D11-A050-F044-8FDD-3DDF460E5E4B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409" t="14275" r="9610"/>
          <a:stretch/>
        </p:blipFill>
        <p:spPr>
          <a:xfrm>
            <a:off x="9774649" y="3429000"/>
            <a:ext cx="2100937" cy="11605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D07FF45-4399-E644-9EA0-F81D1E6AA57D}"/>
              </a:ext>
            </a:extLst>
          </p:cNvPr>
          <p:cNvSpPr txBox="1"/>
          <p:nvPr/>
        </p:nvSpPr>
        <p:spPr>
          <a:xfrm>
            <a:off x="9760865" y="3421117"/>
            <a:ext cx="847561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Aladdin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47E82D-55DC-AC46-BA20-02685C670EC0}"/>
              </a:ext>
            </a:extLst>
          </p:cNvPr>
          <p:cNvSpPr/>
          <p:nvPr/>
        </p:nvSpPr>
        <p:spPr>
          <a:xfrm>
            <a:off x="287726" y="4763515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Mindfulness</a:t>
            </a:r>
            <a:endParaRPr lang="en-US" b="1" dirty="0"/>
          </a:p>
        </p:txBody>
      </p:sp>
      <p:pic>
        <p:nvPicPr>
          <p:cNvPr id="44" name="Picture 43" descr="A picture containing drawing&#10;&#10;Description automatically generated">
            <a:hlinkClick r:id="rId28"/>
            <a:extLst>
              <a:ext uri="{FF2B5EF4-FFF2-40B4-BE49-F238E27FC236}">
                <a16:creationId xmlns:a16="http://schemas.microsoft.com/office/drawing/2014/main" id="{A21BC119-EB1C-094B-9338-059EA95AA59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689909" y="5156438"/>
            <a:ext cx="2076330" cy="1156330"/>
          </a:xfrm>
          <a:prstGeom prst="rect">
            <a:avLst/>
          </a:prstGeom>
        </p:spPr>
      </p:pic>
      <p:pic>
        <p:nvPicPr>
          <p:cNvPr id="46" name="Picture 45" descr="A close up of a sign&#10;&#10;Description automatically generated">
            <a:hlinkClick r:id="rId30"/>
            <a:extLst>
              <a:ext uri="{FF2B5EF4-FFF2-40B4-BE49-F238E27FC236}">
                <a16:creationId xmlns:a16="http://schemas.microsoft.com/office/drawing/2014/main" id="{A16ABECD-0976-EB48-94F6-86C44103ED3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039414" y="5156438"/>
            <a:ext cx="2099554" cy="1169264"/>
          </a:xfrm>
          <a:prstGeom prst="rect">
            <a:avLst/>
          </a:prstGeom>
        </p:spPr>
      </p:pic>
      <p:pic>
        <p:nvPicPr>
          <p:cNvPr id="48" name="Picture 47" descr="A picture containing red, sign, remote, holding&#10;&#10;Description automatically generated">
            <a:hlinkClick r:id="rId32"/>
            <a:extLst>
              <a:ext uri="{FF2B5EF4-FFF2-40B4-BE49-F238E27FC236}">
                <a16:creationId xmlns:a16="http://schemas.microsoft.com/office/drawing/2014/main" id="{2597AD64-F67F-2D47-B202-4F253CA90E2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12143" y="5156438"/>
            <a:ext cx="2124105" cy="1183430"/>
          </a:xfrm>
          <a:prstGeom prst="rect">
            <a:avLst/>
          </a:prstGeom>
        </p:spPr>
      </p:pic>
      <p:pic>
        <p:nvPicPr>
          <p:cNvPr id="50" name="Picture 49" descr="A picture containing man, photo, holding, young&#10;&#10;Description automatically generated">
            <a:hlinkClick r:id="rId34"/>
            <a:extLst>
              <a:ext uri="{FF2B5EF4-FFF2-40B4-BE49-F238E27FC236}">
                <a16:creationId xmlns:a16="http://schemas.microsoft.com/office/drawing/2014/main" id="{863E98AE-2CF5-7D44-9010-23D169A85990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r="558"/>
          <a:stretch/>
        </p:blipFill>
        <p:spPr>
          <a:xfrm>
            <a:off x="9775266" y="5156438"/>
            <a:ext cx="2100937" cy="1175951"/>
          </a:xfrm>
          <a:prstGeom prst="rect">
            <a:avLst/>
          </a:prstGeom>
        </p:spPr>
      </p:pic>
      <p:pic>
        <p:nvPicPr>
          <p:cNvPr id="52" name="Picture 51" descr="A picture containing drawing&#10;&#10;Description automatically generated">
            <a:hlinkClick r:id="rId36"/>
            <a:extLst>
              <a:ext uri="{FF2B5EF4-FFF2-40B4-BE49-F238E27FC236}">
                <a16:creationId xmlns:a16="http://schemas.microsoft.com/office/drawing/2014/main" id="{DFADF537-8B5E-E940-8FA3-5E83864FCED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34323" y="5156438"/>
            <a:ext cx="2067674" cy="115633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3A874D5-ACBA-C943-8C4B-694A0AB4CD29}"/>
              </a:ext>
            </a:extLst>
          </p:cNvPr>
          <p:cNvSpPr txBox="1"/>
          <p:nvPr/>
        </p:nvSpPr>
        <p:spPr>
          <a:xfrm>
            <a:off x="377592" y="6466837"/>
            <a:ext cx="160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@</a:t>
            </a:r>
            <a:r>
              <a:rPr lang="en-US" sz="1200" dirty="0" err="1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Miss_Wiggin</a:t>
            </a:r>
            <a:endParaRPr lang="en-US" sz="1200" dirty="0">
              <a:solidFill>
                <a:srgbClr val="00B0F0"/>
              </a:solidFill>
              <a:latin typeface="Century Gothic" panose="020B0502020202020204" pitchFamily="34" charset="0"/>
              <a:cs typeface="Apple Chancery" panose="03020702040506060504" pitchFamily="66" charset="-79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5EECC5F-FD97-0A4E-99A9-A2922F6D0409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33594" y1="47188" x2="34375" y2="40156"/>
                        <a14:foregroundMark x1="34375" y1="40156" x2="52031" y2="46406"/>
                        <a14:foregroundMark x1="52031" y1="46406" x2="60469" y2="46719"/>
                        <a14:foregroundMark x1="60469" y1="46719" x2="56094" y2="39688"/>
                        <a14:foregroundMark x1="56094" y1="39688" x2="63125" y2="40469"/>
                        <a14:foregroundMark x1="63125" y1="40469" x2="57031" y2="47031"/>
                        <a14:foregroundMark x1="57031" y1="47031" x2="49844" y2="62187"/>
                        <a14:foregroundMark x1="49844" y1="62187" x2="60156" y2="45781"/>
                        <a14:foregroundMark x1="60156" y1="45781" x2="55000" y2="52188"/>
                        <a14:foregroundMark x1="55000" y1="52188" x2="61719" y2="48594"/>
                        <a14:foregroundMark x1="61719" y1="48594" x2="41406" y2="65156"/>
                        <a14:foregroundMark x1="41406" y1="65156" x2="34844" y2="62187"/>
                        <a14:foregroundMark x1="34844" y1="62187" x2="41406" y2="60000"/>
                        <a14:foregroundMark x1="41406" y1="60000" x2="36563" y2="54844"/>
                        <a14:foregroundMark x1="36563" y1="54844" x2="34219" y2="48125"/>
                        <a14:foregroundMark x1="34219" y1="48125" x2="34688" y2="41094"/>
                        <a14:foregroundMark x1="34688" y1="41094" x2="46875" y2="55000"/>
                        <a14:foregroundMark x1="46875" y1="55000" x2="46875" y2="55156"/>
                      </a14:backgroundRemoval>
                    </a14:imgEffect>
                  </a14:imgLayer>
                </a14:imgProps>
              </a:ext>
            </a:extLst>
          </a:blip>
          <a:srcRect l="24885" t="24683" r="24761" b="24970"/>
          <a:stretch/>
        </p:blipFill>
        <p:spPr>
          <a:xfrm>
            <a:off x="126483" y="6466818"/>
            <a:ext cx="27704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727E5E-C2FA-6147-AB6A-3CC8A08F79DF}"/>
              </a:ext>
            </a:extLst>
          </p:cNvPr>
          <p:cNvSpPr/>
          <p:nvPr/>
        </p:nvSpPr>
        <p:spPr>
          <a:xfrm>
            <a:off x="334323" y="233334"/>
            <a:ext cx="2924198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CTIVE @HSA</a:t>
            </a:r>
          </a:p>
        </p:txBody>
      </p:sp>
      <p:pic>
        <p:nvPicPr>
          <p:cNvPr id="5" name="Picture 4" descr="A picture containing man, air, light&#10;&#10;Description automatically generated">
            <a:extLst>
              <a:ext uri="{FF2B5EF4-FFF2-40B4-BE49-F238E27FC236}">
                <a16:creationId xmlns:a16="http://schemas.microsoft.com/office/drawing/2014/main" id="{39D026B7-4DDB-6A46-A321-126F5A739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039" t="34166" r="21895" b="27917"/>
          <a:stretch/>
        </p:blipFill>
        <p:spPr>
          <a:xfrm>
            <a:off x="5579987" y="608800"/>
            <a:ext cx="780227" cy="1083979"/>
          </a:xfrm>
          <a:prstGeom prst="rect">
            <a:avLst/>
          </a:prstGeom>
        </p:spPr>
      </p:pic>
      <p:pic>
        <p:nvPicPr>
          <p:cNvPr id="6" name="Picture 5" descr="A person jumping up in the dark&#10;&#10;Description automatically generated">
            <a:extLst>
              <a:ext uri="{FF2B5EF4-FFF2-40B4-BE49-F238E27FC236}">
                <a16:creationId xmlns:a16="http://schemas.microsoft.com/office/drawing/2014/main" id="{349C5D44-6596-A446-9305-8969B9108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552" t="38156" r="12324" b="27083"/>
          <a:stretch/>
        </p:blipFill>
        <p:spPr>
          <a:xfrm>
            <a:off x="4533859" y="681232"/>
            <a:ext cx="904245" cy="10776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DC92D4-3D8B-CA4C-AFEE-9A098361BC10}"/>
              </a:ext>
            </a:extLst>
          </p:cNvPr>
          <p:cNvSpPr/>
          <p:nvPr/>
        </p:nvSpPr>
        <p:spPr>
          <a:xfrm>
            <a:off x="287726" y="1383479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Our bodies</a:t>
            </a:r>
            <a:endParaRPr lang="en-US" b="1" dirty="0"/>
          </a:p>
        </p:txBody>
      </p:sp>
      <p:pic>
        <p:nvPicPr>
          <p:cNvPr id="8" name="Picture 7" descr="A picture containing dark, table, black, man&#10;&#10;Description automatically generated">
            <a:extLst>
              <a:ext uri="{FF2B5EF4-FFF2-40B4-BE49-F238E27FC236}">
                <a16:creationId xmlns:a16="http://schemas.microsoft.com/office/drawing/2014/main" id="{78FC9C43-7794-754F-A504-4D3577732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866" t="36085" r="2957" b="27500"/>
          <a:stretch/>
        </p:blipFill>
        <p:spPr>
          <a:xfrm>
            <a:off x="8740195" y="459935"/>
            <a:ext cx="1307148" cy="11423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BA0B6D-75E1-5843-8AD8-95793983F128}"/>
              </a:ext>
            </a:extLst>
          </p:cNvPr>
          <p:cNvSpPr/>
          <p:nvPr/>
        </p:nvSpPr>
        <p:spPr>
          <a:xfrm>
            <a:off x="3375273" y="167120"/>
            <a:ext cx="85411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Daily physical activity is very important to help keep a healthy mind and body during this difficult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time. Click on an image below to try a workout.  #HSA #ACTIVE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Healthy body = Healthy Mind </a:t>
            </a:r>
            <a:endParaRPr lang="en-US" sz="1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1BF59B-DD82-164D-BCF1-DBC578497E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611" t="35135" r="32658" b="28276"/>
          <a:stretch/>
        </p:blipFill>
        <p:spPr>
          <a:xfrm>
            <a:off x="10127532" y="495564"/>
            <a:ext cx="439527" cy="1132543"/>
          </a:xfrm>
          <a:prstGeom prst="rect">
            <a:avLst/>
          </a:prstGeom>
        </p:spPr>
      </p:pic>
      <p:pic>
        <p:nvPicPr>
          <p:cNvPr id="11" name="Picture 10" descr="A picture containing object, man, board, holding&#10;&#10;Description automatically generated">
            <a:extLst>
              <a:ext uri="{FF2B5EF4-FFF2-40B4-BE49-F238E27FC236}">
                <a16:creationId xmlns:a16="http://schemas.microsoft.com/office/drawing/2014/main" id="{00999BCE-15B5-544C-8F2D-4F3FA7FB8A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888" t="29308" r="6116" b="28276"/>
          <a:stretch/>
        </p:blipFill>
        <p:spPr>
          <a:xfrm>
            <a:off x="3415591" y="633022"/>
            <a:ext cx="958022" cy="10993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8F9655-7D12-C94D-8788-0730C019B2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26" t="31419" r="2620" b="30249"/>
          <a:stretch/>
        </p:blipFill>
        <p:spPr>
          <a:xfrm>
            <a:off x="10759293" y="363335"/>
            <a:ext cx="1432708" cy="1254353"/>
          </a:xfrm>
          <a:prstGeom prst="rect">
            <a:avLst/>
          </a:prstGeom>
        </p:spPr>
      </p:pic>
      <p:pic>
        <p:nvPicPr>
          <p:cNvPr id="14" name="Picture 13" descr="A picture containing drawing, sig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0029C95A-6F76-6D41-B195-842831DABA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813" y="1758897"/>
            <a:ext cx="2005945" cy="1132543"/>
          </a:xfrm>
          <a:prstGeom prst="rect">
            <a:avLst/>
          </a:prstGeom>
        </p:spPr>
      </p:pic>
      <p:pic>
        <p:nvPicPr>
          <p:cNvPr id="22" name="Picture 21" descr="A picture containing drawing, computer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0C9D13CF-52D0-0C4D-B1E1-84A45A6CEBE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32" r="2848" b="5685"/>
          <a:stretch/>
        </p:blipFill>
        <p:spPr>
          <a:xfrm>
            <a:off x="4916400" y="1758897"/>
            <a:ext cx="2088048" cy="1132543"/>
          </a:xfrm>
          <a:prstGeom prst="rect">
            <a:avLst/>
          </a:prstGeom>
        </p:spPr>
      </p:pic>
      <p:pic>
        <p:nvPicPr>
          <p:cNvPr id="24" name="Picture 23" descr="A drawing of a cartoon character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988AA8BC-AC47-E84C-9E07-1FFC9BC924C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8589"/>
          <a:stretch/>
        </p:blipFill>
        <p:spPr>
          <a:xfrm>
            <a:off x="7251198" y="1758897"/>
            <a:ext cx="2165573" cy="1132543"/>
          </a:xfrm>
          <a:prstGeom prst="rect">
            <a:avLst/>
          </a:prstGeom>
        </p:spPr>
      </p:pic>
      <p:pic>
        <p:nvPicPr>
          <p:cNvPr id="26" name="Picture 25" descr="A picture containing food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B417A3E3-C71C-0A4F-B90F-2160BFC00A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043" t="4780"/>
          <a:stretch/>
        </p:blipFill>
        <p:spPr>
          <a:xfrm>
            <a:off x="2625361" y="1768620"/>
            <a:ext cx="2032770" cy="1132543"/>
          </a:xfrm>
          <a:prstGeom prst="rect">
            <a:avLst/>
          </a:prstGeom>
        </p:spPr>
      </p:pic>
      <p:pic>
        <p:nvPicPr>
          <p:cNvPr id="28" name="Picture 27" descr="A picture containing drawing, light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4473F043-712D-4243-9702-5F74A6FC40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4323" y="1758897"/>
            <a:ext cx="2032770" cy="1132543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F4DF7CD3-4901-9343-B6A4-B472EB7D21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323" y="3420787"/>
            <a:ext cx="2032770" cy="1142223"/>
          </a:xfrm>
          <a:prstGeom prst="rect">
            <a:avLst/>
          </a:prstGeom>
        </p:spPr>
      </p:pic>
      <p:pic>
        <p:nvPicPr>
          <p:cNvPr id="44" name="Picture 43" descr="A box of fruit and vegetable salad&#10;&#10;Description automatically generated">
            <a:hlinkClick r:id="rId20"/>
            <a:extLst>
              <a:ext uri="{FF2B5EF4-FFF2-40B4-BE49-F238E27FC236}">
                <a16:creationId xmlns:a16="http://schemas.microsoft.com/office/drawing/2014/main" id="{63A2D067-6EFC-4D4C-A6C6-EA3F0FE6789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4324" y="5132848"/>
            <a:ext cx="1977905" cy="1141099"/>
          </a:xfrm>
          <a:prstGeom prst="rect">
            <a:avLst/>
          </a:prstGeom>
        </p:spPr>
      </p:pic>
      <p:pic>
        <p:nvPicPr>
          <p:cNvPr id="50" name="Picture 49" descr="A close up of a sign&#10;&#10;Description automatically generated">
            <a:hlinkClick r:id="rId22"/>
            <a:extLst>
              <a:ext uri="{FF2B5EF4-FFF2-40B4-BE49-F238E27FC236}">
                <a16:creationId xmlns:a16="http://schemas.microsoft.com/office/drawing/2014/main" id="{CC48BCAC-EF44-214E-B689-F6CC287A092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25361" y="3420787"/>
            <a:ext cx="2032770" cy="1151903"/>
          </a:xfrm>
          <a:prstGeom prst="rect">
            <a:avLst/>
          </a:prstGeom>
        </p:spPr>
      </p:pic>
      <p:pic>
        <p:nvPicPr>
          <p:cNvPr id="56" name="Picture 55" descr="A close up of a sign&#10;&#10;Description automatically generated">
            <a:hlinkClick r:id="rId24"/>
            <a:extLst>
              <a:ext uri="{FF2B5EF4-FFF2-40B4-BE49-F238E27FC236}">
                <a16:creationId xmlns:a16="http://schemas.microsoft.com/office/drawing/2014/main" id="{267089B4-1219-A84A-8AF6-D5398A03365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16399" y="3420787"/>
            <a:ext cx="2048981" cy="1155586"/>
          </a:xfrm>
          <a:prstGeom prst="rect">
            <a:avLst/>
          </a:prstGeom>
        </p:spPr>
      </p:pic>
      <p:pic>
        <p:nvPicPr>
          <p:cNvPr id="60" name="Picture 59" descr="A close up of a sign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84C620E8-538B-3048-8FC5-F08A8119D20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87695" y="3420787"/>
            <a:ext cx="2074064" cy="115990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131FF481-EAB3-2346-913A-DC01CE5E183C}"/>
              </a:ext>
            </a:extLst>
          </p:cNvPr>
          <p:cNvSpPr/>
          <p:nvPr/>
        </p:nvSpPr>
        <p:spPr>
          <a:xfrm>
            <a:off x="287726" y="3059668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Our bodies</a:t>
            </a:r>
            <a:endParaRPr lang="en-US" b="1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40F9BA-2738-9346-B87F-83232916E641}"/>
              </a:ext>
            </a:extLst>
          </p:cNvPr>
          <p:cNvSpPr/>
          <p:nvPr/>
        </p:nvSpPr>
        <p:spPr>
          <a:xfrm>
            <a:off x="287726" y="4763515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Healthy Eating</a:t>
            </a:r>
            <a:endParaRPr lang="en-US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D0DC7F2-6346-3349-8338-432AAA96EE10}"/>
              </a:ext>
            </a:extLst>
          </p:cNvPr>
          <p:cNvSpPr txBox="1"/>
          <p:nvPr/>
        </p:nvSpPr>
        <p:spPr>
          <a:xfrm>
            <a:off x="377592" y="6466837"/>
            <a:ext cx="160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@</a:t>
            </a:r>
            <a:r>
              <a:rPr lang="en-US" sz="1200" dirty="0" err="1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Miss_Wiggin</a:t>
            </a:r>
            <a:endParaRPr lang="en-US" sz="1200" dirty="0">
              <a:solidFill>
                <a:srgbClr val="00B0F0"/>
              </a:solidFill>
              <a:latin typeface="Century Gothic" panose="020B0502020202020204" pitchFamily="34" charset="0"/>
              <a:cs typeface="Apple Chancery" panose="03020702040506060504" pitchFamily="66" charset="-79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E4F41C3-B47D-404E-9117-AF1B244C7678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33594" y1="47188" x2="34375" y2="40156"/>
                        <a14:foregroundMark x1="34375" y1="40156" x2="52031" y2="46406"/>
                        <a14:foregroundMark x1="52031" y1="46406" x2="60469" y2="46719"/>
                        <a14:foregroundMark x1="60469" y1="46719" x2="56094" y2="39688"/>
                        <a14:foregroundMark x1="56094" y1="39688" x2="63125" y2="40469"/>
                        <a14:foregroundMark x1="63125" y1="40469" x2="57031" y2="47031"/>
                        <a14:foregroundMark x1="57031" y1="47031" x2="49844" y2="62187"/>
                        <a14:foregroundMark x1="49844" y1="62187" x2="60156" y2="45781"/>
                        <a14:foregroundMark x1="60156" y1="45781" x2="55000" y2="52188"/>
                        <a14:foregroundMark x1="55000" y1="52188" x2="61719" y2="48594"/>
                        <a14:foregroundMark x1="61719" y1="48594" x2="41406" y2="65156"/>
                        <a14:foregroundMark x1="41406" y1="65156" x2="34844" y2="62187"/>
                        <a14:foregroundMark x1="34844" y1="62187" x2="41406" y2="60000"/>
                        <a14:foregroundMark x1="41406" y1="60000" x2="36563" y2="54844"/>
                        <a14:foregroundMark x1="36563" y1="54844" x2="34219" y2="48125"/>
                        <a14:foregroundMark x1="34219" y1="48125" x2="34688" y2="41094"/>
                        <a14:foregroundMark x1="34688" y1="41094" x2="46875" y2="55000"/>
                        <a14:foregroundMark x1="46875" y1="55000" x2="46875" y2="55156"/>
                      </a14:backgroundRemoval>
                    </a14:imgEffect>
                  </a14:imgLayer>
                </a14:imgProps>
              </a:ext>
            </a:extLst>
          </a:blip>
          <a:srcRect l="24885" t="24683" r="24761" b="24970"/>
          <a:stretch/>
        </p:blipFill>
        <p:spPr>
          <a:xfrm>
            <a:off x="126483" y="6466818"/>
            <a:ext cx="277041" cy="276999"/>
          </a:xfrm>
          <a:prstGeom prst="rect">
            <a:avLst/>
          </a:prstGeom>
        </p:spPr>
      </p:pic>
      <p:pic>
        <p:nvPicPr>
          <p:cNvPr id="68" name="Picture 67" descr="A picture containing umbrella, drawing&#10;&#10;Description automatically generated">
            <a:hlinkClick r:id="rId30"/>
            <a:extLst>
              <a:ext uri="{FF2B5EF4-FFF2-40B4-BE49-F238E27FC236}">
                <a16:creationId xmlns:a16="http://schemas.microsoft.com/office/drawing/2014/main" id="{79F992EE-3F1D-6843-B271-0C9FB0453FE1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r="2909"/>
          <a:stretch/>
        </p:blipFill>
        <p:spPr>
          <a:xfrm>
            <a:off x="2625362" y="5137734"/>
            <a:ext cx="2032770" cy="1141099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hlinkClick r:id="rId32"/>
            <a:extLst>
              <a:ext uri="{FF2B5EF4-FFF2-40B4-BE49-F238E27FC236}">
                <a16:creationId xmlns:a16="http://schemas.microsoft.com/office/drawing/2014/main" id="{5BAC0CB4-A9DC-354B-93DD-B84318A96A8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916399" y="5132847"/>
            <a:ext cx="2048981" cy="1141099"/>
          </a:xfrm>
          <a:prstGeom prst="rect">
            <a:avLst/>
          </a:prstGeom>
        </p:spPr>
      </p:pic>
      <p:pic>
        <p:nvPicPr>
          <p:cNvPr id="72" name="Picture 71" descr="A close up of a sign&#10;&#10;Description automatically generated">
            <a:hlinkClick r:id="rId34"/>
            <a:extLst>
              <a:ext uri="{FF2B5EF4-FFF2-40B4-BE49-F238E27FC236}">
                <a16:creationId xmlns:a16="http://schemas.microsoft.com/office/drawing/2014/main" id="{3BE97BDD-3071-6944-82A1-436EB6E8F62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223647" y="5130800"/>
            <a:ext cx="2165573" cy="1192380"/>
          </a:xfrm>
          <a:prstGeom prst="rect">
            <a:avLst/>
          </a:prstGeom>
        </p:spPr>
      </p:pic>
      <p:pic>
        <p:nvPicPr>
          <p:cNvPr id="74" name="Picture 73" descr="A picture containing table, computer, laptop, sitting&#10;&#10;Description automatically generated">
            <a:hlinkClick r:id="rId36"/>
            <a:extLst>
              <a:ext uri="{FF2B5EF4-FFF2-40B4-BE49-F238E27FC236}">
                <a16:creationId xmlns:a16="http://schemas.microsoft.com/office/drawing/2014/main" id="{C2B283B3-69F7-B846-A19C-022B345C6EE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647488" y="5137734"/>
            <a:ext cx="2082392" cy="1164439"/>
          </a:xfrm>
          <a:prstGeom prst="rect">
            <a:avLst/>
          </a:prstGeom>
        </p:spPr>
      </p:pic>
      <p:pic>
        <p:nvPicPr>
          <p:cNvPr id="76" name="Picture 75">
            <a:hlinkClick r:id="rId38"/>
            <a:extLst>
              <a:ext uri="{FF2B5EF4-FFF2-40B4-BE49-F238E27FC236}">
                <a16:creationId xmlns:a16="http://schemas.microsoft.com/office/drawing/2014/main" id="{88B38EE5-97B2-6446-9251-6FC2C170AF0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223647" y="3420787"/>
            <a:ext cx="2076531" cy="11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5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2933</TotalTime>
  <Words>259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Wiggin</dc:creator>
  <cp:lastModifiedBy>Lauren Taylor</cp:lastModifiedBy>
  <cp:revision>38</cp:revision>
  <dcterms:created xsi:type="dcterms:W3CDTF">2020-04-20T14:07:27Z</dcterms:created>
  <dcterms:modified xsi:type="dcterms:W3CDTF">2021-01-11T08:50:54Z</dcterms:modified>
</cp:coreProperties>
</file>