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32C4-3865-4EE7-A7F8-2E6E20E63A0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249-C0E1-4357-8F3B-832BCF952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32C4-3865-4EE7-A7F8-2E6E20E63A0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249-C0E1-4357-8F3B-832BCF952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32C4-3865-4EE7-A7F8-2E6E20E63A0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249-C0E1-4357-8F3B-832BCF952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32C4-3865-4EE7-A7F8-2E6E20E63A0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249-C0E1-4357-8F3B-832BCF952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32C4-3865-4EE7-A7F8-2E6E20E63A0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249-C0E1-4357-8F3B-832BCF952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32C4-3865-4EE7-A7F8-2E6E20E63A0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249-C0E1-4357-8F3B-832BCF952AE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32C4-3865-4EE7-A7F8-2E6E20E63A0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249-C0E1-4357-8F3B-832BCF952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32C4-3865-4EE7-A7F8-2E6E20E63A0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249-C0E1-4357-8F3B-832BCF952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32C4-3865-4EE7-A7F8-2E6E20E63A0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249-C0E1-4357-8F3B-832BCF952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32C4-3865-4EE7-A7F8-2E6E20E63A0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54D249-C0E1-4357-8F3B-832BCF952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32C4-3865-4EE7-A7F8-2E6E20E63A0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249-C0E1-4357-8F3B-832BCF952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032C4-3865-4EE7-A7F8-2E6E20E63A0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854D249-C0E1-4357-8F3B-832BCF952AE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4400" dirty="0"/>
              <a:t>JANUARY 2021 ACTIVE FUN CHALLENGE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243">
            <a:off x="3988862" y="2204864"/>
            <a:ext cx="4788024" cy="3987365"/>
          </a:xfrm>
          <a:prstGeom prst="pen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32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ARE YOU READY?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400" dirty="0"/>
              <a:t>Are you ready to help get HSA to the top of the leader board?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This challenge will begin  Monday 11</a:t>
            </a:r>
            <a:r>
              <a:rPr lang="en-GB" sz="2400" baseline="30000" dirty="0"/>
              <a:t>th</a:t>
            </a:r>
            <a:r>
              <a:rPr lang="en-GB" sz="2400" dirty="0"/>
              <a:t> January and finish on Friday 5</a:t>
            </a:r>
            <a:r>
              <a:rPr lang="en-GB" sz="2400" baseline="30000" dirty="0"/>
              <a:t>th</a:t>
            </a:r>
            <a:r>
              <a:rPr lang="en-GB" sz="2400" dirty="0"/>
              <a:t> February </a:t>
            </a:r>
          </a:p>
        </p:txBody>
      </p:sp>
      <p:pic>
        <p:nvPicPr>
          <p:cNvPr id="2050" name="Picture 2" descr="C:\Users\kirsty.lafferty\AppData\Local\Microsoft\Windows\INetCache\IE\LELFYY2Y\trophy-153395_128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06" y="3429000"/>
            <a:ext cx="261258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1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do I need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AutoNum type="arabicPeriod"/>
            </a:pPr>
            <a:r>
              <a:rPr lang="en-GB" sz="2000" dirty="0"/>
              <a:t>Take part in any kind of physical activity throughout the day.</a:t>
            </a:r>
          </a:p>
          <a:p>
            <a:pPr marL="457200" indent="-457200" algn="ctr">
              <a:buAutoNum type="arabicPeriod"/>
            </a:pPr>
            <a:endParaRPr lang="en-GB" sz="2000" dirty="0"/>
          </a:p>
          <a:p>
            <a:pPr marL="0" indent="0" algn="ctr"/>
            <a:endParaRPr lang="en-GB" sz="2000" dirty="0"/>
          </a:p>
          <a:p>
            <a:pPr marL="0" indent="0" algn="ctr"/>
            <a:endParaRPr lang="en-GB" sz="2000" dirty="0"/>
          </a:p>
          <a:p>
            <a:pPr marL="0" indent="0" algn="ctr"/>
            <a:endParaRPr lang="en-GB" sz="2000" dirty="0"/>
          </a:p>
          <a:p>
            <a:pPr marL="0" indent="0" algn="ctr"/>
            <a:r>
              <a:rPr lang="en-GB" sz="2000" dirty="0"/>
              <a:t> </a:t>
            </a:r>
          </a:p>
          <a:p>
            <a:pPr algn="ctr"/>
            <a:r>
              <a:rPr lang="en-GB" sz="2000" dirty="0"/>
              <a:t>2. Record this information on your schools Microsoft form. 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08" y="4149079"/>
            <a:ext cx="6228184" cy="241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kirsty.lafferty\AppData\Local\Microsoft\Windows\INetCache\IE\KXYU58MB\10808318-a-happy-cartoon-boy-running-and-smilin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42883"/>
            <a:ext cx="14351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irsty.lafferty\AppData\Local\Microsoft\Windows\INetCache\IE\PIP9AN4A\cartoon-2027156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42883"/>
            <a:ext cx="1152128" cy="194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2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counts towards my physical activity?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7520940" cy="3579849"/>
          </a:xfrm>
        </p:spPr>
        <p:txBody>
          <a:bodyPr/>
          <a:lstStyle/>
          <a:p>
            <a:pPr algn="ctr"/>
            <a:r>
              <a:rPr lang="en-GB" sz="1800" dirty="0"/>
              <a:t>Any activity where you are practicing  or developing a skill, raising your heart rate and getting out and active can count towards your physical activity. </a:t>
            </a:r>
          </a:p>
          <a:p>
            <a:pPr algn="ctr"/>
            <a:endParaRPr lang="en-GB" sz="1800" dirty="0"/>
          </a:p>
          <a:p>
            <a:pPr algn="ctr"/>
            <a:r>
              <a:rPr lang="en-GB" sz="1800" dirty="0"/>
              <a:t>Here are some examples: </a:t>
            </a:r>
          </a:p>
          <a:p>
            <a:pPr algn="ctr"/>
            <a:r>
              <a:rPr lang="en-GB" sz="1800" dirty="0"/>
              <a:t>running, cycling, scooting, skating, dancing, practising sport specific skills (shooting, dribbling, passing), activities posted by sports clubs, PE challenges posted by your teachers, PE Network Twitter challenges etc.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3074" name="Picture 2" descr="C:\Users\kirsty.lafferty\AppData\Local\Microsoft\Windows\INetCache\IE\PIP9AN4A\220px-Jf;fhjk;sfdbkdfl'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084577"/>
            <a:ext cx="3672408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4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do I access and record on Microsoft forms?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7520940" cy="3555733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en-GB" dirty="0"/>
              <a:t>Click the link to your Microsoft form which is posted alongside these instructions. </a:t>
            </a:r>
          </a:p>
          <a:p>
            <a:pPr>
              <a:buAutoNum type="arabicPeriod"/>
            </a:pPr>
            <a:r>
              <a:rPr lang="en-GB" dirty="0"/>
              <a:t>https://forms.office.com/Pages/ResponsePage.aspx?id=oyzTzM4Wj0KVQTctawUZKVihGLrVHB5FoOT55lzWKblUNThRTUkwNTRDUVVXVFRWMERZTjJXWllENy4u</a:t>
            </a:r>
          </a:p>
          <a:p>
            <a:pPr>
              <a:buAutoNum type="arabicPeriod"/>
            </a:pPr>
            <a:r>
              <a:rPr lang="en-GB" dirty="0"/>
              <a:t>Click on the week you would like to record your activity for.</a:t>
            </a:r>
          </a:p>
          <a:p>
            <a:pPr>
              <a:buAutoNum type="arabicPeriod"/>
            </a:pPr>
            <a:r>
              <a:rPr lang="en-GB" dirty="0"/>
              <a:t>Write in the number of minutes you have been active for. </a:t>
            </a:r>
          </a:p>
          <a:p>
            <a:pPr>
              <a:buAutoNum type="arabicPeriod"/>
            </a:pPr>
            <a:r>
              <a:rPr lang="en-GB" dirty="0"/>
              <a:t>Click submit. </a:t>
            </a:r>
          </a:p>
          <a:p>
            <a:pPr>
              <a:buAutoNum type="arabicPeriod"/>
            </a:pPr>
            <a:r>
              <a:rPr lang="en-GB" dirty="0"/>
              <a:t>All done! </a:t>
            </a:r>
          </a:p>
          <a:p>
            <a:pPr>
              <a:buAutoNum type="arabicPeriod"/>
            </a:pPr>
            <a:endParaRPr lang="en-GB" dirty="0"/>
          </a:p>
          <a:p>
            <a:pPr marL="0" indent="0" algn="ctr"/>
            <a:r>
              <a:rPr lang="en-GB" dirty="0"/>
              <a:t>You can record your activity each day or you can keep a note of the  activity you have carried out throughout the week and add it all in at once at the end of the week. </a:t>
            </a:r>
          </a:p>
          <a:p>
            <a:pPr marL="0" indent="0" algn="ctr"/>
            <a:r>
              <a:rPr lang="en-GB" dirty="0"/>
              <a:t>Remember to add in your weekly activity otherwise it may not count towards the school total. </a:t>
            </a:r>
          </a:p>
        </p:txBody>
      </p:sp>
    </p:spTree>
    <p:extLst>
      <p:ext uri="{BB962C8B-B14F-4D97-AF65-F5344CB8AC3E}">
        <p14:creationId xmlns:p14="http://schemas.microsoft.com/office/powerpoint/2010/main" val="36656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Leader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dirty="0"/>
              <a:t>Each Tuesday we will find out which schools are sitting in 1</a:t>
            </a:r>
            <a:r>
              <a:rPr lang="en-GB" sz="2000" baseline="30000" dirty="0"/>
              <a:t>st</a:t>
            </a:r>
            <a:r>
              <a:rPr lang="en-GB" sz="2000" dirty="0"/>
              <a:t>, 2</a:t>
            </a:r>
            <a:r>
              <a:rPr lang="en-GB" sz="2000" baseline="30000" dirty="0"/>
              <a:t>nd</a:t>
            </a:r>
            <a:r>
              <a:rPr lang="en-GB" sz="2000" dirty="0"/>
              <a:t> and 3</a:t>
            </a:r>
            <a:r>
              <a:rPr lang="en-GB" sz="2000" baseline="30000" dirty="0"/>
              <a:t>rd</a:t>
            </a:r>
            <a:r>
              <a:rPr lang="en-GB" sz="2000" dirty="0"/>
              <a:t> place revealing the weekly winners.  </a:t>
            </a:r>
          </a:p>
          <a:p>
            <a:pPr algn="ctr"/>
            <a:r>
              <a:rPr lang="en-GB" sz="2000" dirty="0"/>
              <a:t>At the end of the challenge we will find out which school is the January 2021 Active Fun Challenge Champions! </a:t>
            </a:r>
          </a:p>
        </p:txBody>
      </p:sp>
      <p:pic>
        <p:nvPicPr>
          <p:cNvPr id="5122" name="Picture 2" descr="C:\Users\kirsty.lafferty\AppData\Local\Microsoft\Windows\INetCache\IE\KXYU58MB\Gold-Medal-PNG-Clipar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50" y="2780928"/>
            <a:ext cx="2273700" cy="378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irsty.lafferty\AppData\Local\Microsoft\Windows\INetCache\IE\DPLXA8DV\fireworks-199322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2" y="2492896"/>
            <a:ext cx="2592288" cy="252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kirsty.lafferty\AppData\Local\Microsoft\Windows\INetCache\IE\DPLXA8DV\fireworks-199322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2592288" cy="252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8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4400" dirty="0"/>
              <a:t>Have fun </a:t>
            </a:r>
            <a:br>
              <a:rPr lang="en-GB" sz="4400" dirty="0"/>
            </a:br>
            <a:r>
              <a:rPr lang="en-GB" sz="4400" dirty="0"/>
              <a:t>and </a:t>
            </a:r>
            <a:br>
              <a:rPr lang="en-GB" sz="4400" dirty="0"/>
            </a:br>
            <a:r>
              <a:rPr lang="en-GB" sz="4400"/>
              <a:t>LET’s stay </a:t>
            </a:r>
            <a:r>
              <a:rPr lang="en-GB" sz="4400" dirty="0"/>
              <a:t>active!!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243">
            <a:off x="3988862" y="2204864"/>
            <a:ext cx="4788024" cy="3987365"/>
          </a:xfrm>
          <a:prstGeom prst="pen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195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50</TotalTime>
  <Words>327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Franklin Gothic Book</vt:lpstr>
      <vt:lpstr>Franklin Gothic Medium</vt:lpstr>
      <vt:lpstr>Wingdings</vt:lpstr>
      <vt:lpstr>Angles</vt:lpstr>
      <vt:lpstr>JANUARY 2021 ACTIVE FUN CHALLENGE</vt:lpstr>
      <vt:lpstr>ARE YOU READY? </vt:lpstr>
      <vt:lpstr>What do I need to do?</vt:lpstr>
      <vt:lpstr>What counts towards my physical activity? </vt:lpstr>
      <vt:lpstr>How do I access and record on Microsoft forms?</vt:lpstr>
      <vt:lpstr>Leader board</vt:lpstr>
      <vt:lpstr>Have fun  and  LET’s stay active!!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2021 ACTIVE FUN CHALLENGE</dc:title>
  <dc:creator>Kirsty Lafferty</dc:creator>
  <cp:lastModifiedBy>Lauren Taylor</cp:lastModifiedBy>
  <cp:revision>7</cp:revision>
  <dcterms:created xsi:type="dcterms:W3CDTF">2021-01-07T10:28:01Z</dcterms:created>
  <dcterms:modified xsi:type="dcterms:W3CDTF">2021-01-08T10:18:51Z</dcterms:modified>
</cp:coreProperties>
</file>